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 id="2147483711" r:id="rId2"/>
    <p:sldMasterId id="2147483715" r:id="rId3"/>
  </p:sldMasterIdLst>
  <p:notesMasterIdLst>
    <p:notesMasterId r:id="rId12"/>
  </p:notesMasterIdLst>
  <p:sldIdLst>
    <p:sldId id="274" r:id="rId4"/>
    <p:sldId id="275" r:id="rId5"/>
    <p:sldId id="5720" r:id="rId6"/>
    <p:sldId id="5721" r:id="rId7"/>
    <p:sldId id="5722" r:id="rId8"/>
    <p:sldId id="272" r:id="rId9"/>
    <p:sldId id="276" r:id="rId10"/>
    <p:sldId id="5723" r:id="rId11"/>
  </p:sldIdLst>
  <p:sldSz cx="9144000" cy="5143500" type="screen16x9"/>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39E"/>
    <a:srgbClr val="70AD47"/>
    <a:srgbClr val="00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40" autoAdjust="0"/>
  </p:normalViewPr>
  <p:slideViewPr>
    <p:cSldViewPr snapToGrid="0" snapToObjects="1">
      <p:cViewPr varScale="1">
        <p:scale>
          <a:sx n="145" d="100"/>
          <a:sy n="145" d="100"/>
        </p:scale>
        <p:origin x="6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DC14205-91B7-C14A-80A6-A2FBEF67FC90}" type="datetimeFigureOut">
              <a:rPr lang="de-DE" smtClean="0"/>
              <a:t>23.11.2022</a:t>
            </a:fld>
            <a:endParaRPr lang="de-DE"/>
          </a:p>
        </p:txBody>
      </p:sp>
      <p:sp>
        <p:nvSpPr>
          <p:cNvPr id="4" name="Folienbildplatzhalt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8120ADB-FDC6-E14D-9496-60E455DA383B}" type="slidenum">
              <a:rPr lang="de-DE" smtClean="0"/>
              <a:t>‹Nr.›</a:t>
            </a:fld>
            <a:endParaRPr lang="de-DE"/>
          </a:p>
        </p:txBody>
      </p:sp>
    </p:spTree>
    <p:extLst>
      <p:ext uri="{BB962C8B-B14F-4D97-AF65-F5344CB8AC3E}">
        <p14:creationId xmlns:p14="http://schemas.microsoft.com/office/powerpoint/2010/main" val="39932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obillab.wien/renamo-hemmnis-grundlage-und-beschleuniger-fuer-transformationsprozesse-in-der-nachhaltigen-mobilita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rechtswissenschaftliche Untersuchung erfolgt eingebettet in das </a:t>
            </a:r>
            <a:r>
              <a:rPr lang="de-DE" dirty="0" err="1"/>
              <a:t>aspern.mobil</a:t>
            </a:r>
            <a:r>
              <a:rPr lang="de-DE" dirty="0"/>
              <a:t> LAB und damit anhand von konkreten Anwendungsbeispielen.</a:t>
            </a:r>
          </a:p>
          <a:p>
            <a:r>
              <a:rPr lang="de-DE" dirty="0"/>
              <a:t>Das Forschungsprojekt ist in das </a:t>
            </a:r>
            <a:r>
              <a:rPr lang="de-DE" dirty="0" err="1"/>
              <a:t>aspern.mobil</a:t>
            </a:r>
            <a:r>
              <a:rPr lang="de-DE" dirty="0"/>
              <a:t> LAB eingebettet, was die </a:t>
            </a:r>
            <a:r>
              <a:rPr lang="de-DE" b="1" dirty="0"/>
              <a:t>Analyse des bestehenden Rechtsrahmens anhand konkreter </a:t>
            </a:r>
            <a:r>
              <a:rPr lang="de-DE" b="1" dirty="0" err="1"/>
              <a:t>case</a:t>
            </a:r>
            <a:r>
              <a:rPr lang="de-DE" b="1" dirty="0"/>
              <a:t> </a:t>
            </a:r>
            <a:r>
              <a:rPr lang="de-DE" b="1" dirty="0" err="1"/>
              <a:t>studies</a:t>
            </a:r>
            <a:r>
              <a:rPr lang="de-DE" dirty="0"/>
              <a:t> von innovativen Mobilitätskonzepten- und formen ermöglicht.</a:t>
            </a:r>
          </a:p>
          <a:p>
            <a:endParaRPr lang="de-DE" dirty="0"/>
          </a:p>
          <a:p>
            <a:r>
              <a:rPr lang="de-DE" dirty="0"/>
              <a:t>Ziel des Projekts ist einerseits, die aus dem geltenden Recht folgenden </a:t>
            </a:r>
            <a:r>
              <a:rPr lang="de-DE" b="1" dirty="0"/>
              <a:t>Hemmnisse für eine Mobilitätswende zu identifizieren</a:t>
            </a:r>
            <a:r>
              <a:rPr lang="de-DE" dirty="0"/>
              <a:t>, mit besonderem Fokus auf die Bereiche </a:t>
            </a:r>
            <a:r>
              <a:rPr lang="de-DE" dirty="0" err="1"/>
              <a:t>Shared</a:t>
            </a:r>
            <a:r>
              <a:rPr lang="de-DE" dirty="0"/>
              <a:t> Mobility, Pooling und Mikro-ÖV-Systeme. Zum anderen wird untersucht, ob der für die </a:t>
            </a:r>
            <a:r>
              <a:rPr lang="de-DE" dirty="0" err="1"/>
              <a:t>MaaS</a:t>
            </a:r>
            <a:r>
              <a:rPr lang="de-DE" dirty="0"/>
              <a:t>-Plattformen einschlägige, auf EU-Ebene geschaffene Rechtsrahmen zur </a:t>
            </a:r>
            <a:r>
              <a:rPr lang="de-DE" b="1" dirty="0"/>
              <a:t>Einführung von intelligenten Verkehrssystemen („IVS“)</a:t>
            </a:r>
            <a:r>
              <a:rPr lang="de-DE" dirty="0"/>
              <a:t> in seiner Umsetzung ausreichend ist, um die Marktetablierung dieser neuen Plattformen zu befördern. Die Funktion des Rechts als Beschleuniger von Transformationsprozessen im Mobilitätssektor soll anhand des Einsatzes des Instruments der Innovativen Beschaffung analysiert werden.</a:t>
            </a:r>
          </a:p>
          <a:p>
            <a:endParaRPr lang="de-DE" dirty="0"/>
          </a:p>
          <a:p>
            <a:r>
              <a:rPr lang="de-DE" dirty="0"/>
              <a:t>Ziel ist eine Grundlage für die politischen Entscheidungsträger*innen zu schaffen, auf welcher diese entsprechende Maßnahmen setzen können, um zum einen die aus dem Recht folgenden Hemmnisse abzubauen, zum anderen, das Recht zielgerichtet als Grundlage und Beschleuniger für die Marktdurchdringung nachhaltiger Mobilitätslösungen einzusetzen.</a:t>
            </a:r>
            <a:endParaRPr lang="en-DE" dirty="0"/>
          </a:p>
          <a:p>
            <a:endParaRPr lang="de-AT" dirty="0"/>
          </a:p>
          <a:p>
            <a:endParaRPr lang="de-AT" dirty="0"/>
          </a:p>
          <a:p>
            <a:pPr>
              <a:buFont typeface="Wingdings" panose="05000000000000000000" pitchFamily="2" charset="2"/>
              <a:buChar char="Ø"/>
            </a:pPr>
            <a:r>
              <a:rPr lang="de-DE" dirty="0"/>
              <a:t>Identifizieren von Hemmnissen im geltenden Recht für eine Mobilitätswende  </a:t>
            </a:r>
          </a:p>
          <a:p>
            <a:pPr>
              <a:buFont typeface="Wingdings" panose="05000000000000000000" pitchFamily="2" charset="2"/>
              <a:buChar char="Ø"/>
            </a:pPr>
            <a:r>
              <a:rPr lang="de-DE" dirty="0"/>
              <a:t>Analyse des bestehenden Rechtsrahmens anhand konkreter </a:t>
            </a:r>
            <a:r>
              <a:rPr lang="de-DE" dirty="0" err="1"/>
              <a:t>case</a:t>
            </a:r>
            <a:r>
              <a:rPr lang="de-DE" dirty="0"/>
              <a:t> </a:t>
            </a:r>
            <a:r>
              <a:rPr lang="de-DE" dirty="0" err="1"/>
              <a:t>studies</a:t>
            </a:r>
            <a:r>
              <a:rPr lang="de-DE" dirty="0"/>
              <a:t> von innovativen Mobilitätskonzepten- und formen</a:t>
            </a:r>
          </a:p>
          <a:p>
            <a:pPr>
              <a:buFont typeface="Wingdings" panose="05000000000000000000" pitchFamily="2" charset="2"/>
              <a:buChar char="Ø"/>
            </a:pPr>
            <a:r>
              <a:rPr lang="de-DE" dirty="0"/>
              <a:t>Funktion des Rechts als Beschleuniger von Transformationsprozessen im Mobilitätssektor </a:t>
            </a:r>
            <a:endParaRPr lang="de-AT" dirty="0"/>
          </a:p>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821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 Fokus strukturiert aufzuarbeiten – </a:t>
            </a:r>
          </a:p>
          <a:p>
            <a:pPr marL="171450" indent="-171450">
              <a:buFontTx/>
              <a:buChar char="-"/>
            </a:pPr>
            <a:r>
              <a:rPr lang="de-DE" dirty="0"/>
              <a:t>Rechtliche Rahmen (</a:t>
            </a:r>
            <a:r>
              <a:rPr lang="de-DE" dirty="0" err="1"/>
              <a:t>status</a:t>
            </a:r>
            <a:r>
              <a:rPr lang="de-DE" dirty="0"/>
              <a:t> quo) =&gt; Problem &amp; Hindernis für die Entwicklung (und breite Etablierung dieser DL am Markt) =&gt; Handlungsbedarfe und –</a:t>
            </a:r>
            <a:r>
              <a:rPr lang="de-DE" dirty="0" err="1"/>
              <a:t>optionen</a:t>
            </a:r>
            <a:r>
              <a:rPr lang="de-DE" dirty="0"/>
              <a:t> </a:t>
            </a:r>
          </a:p>
          <a:p>
            <a:pPr marL="171450" indent="-171450">
              <a:buFontTx/>
              <a:buChar char="-"/>
            </a:pPr>
            <a:endParaRPr lang="de-DE" dirty="0"/>
          </a:p>
          <a:p>
            <a:pPr marL="171450" indent="-171450">
              <a:buFontTx/>
              <a:buChar char="-"/>
            </a:pPr>
            <a:r>
              <a:rPr lang="de-DE" dirty="0"/>
              <a:t>Welcher rechtlicher Grundlagen braucht es: </a:t>
            </a:r>
            <a:r>
              <a:rPr lang="de-DE" dirty="0" err="1"/>
              <a:t>MaaS</a:t>
            </a:r>
            <a:r>
              <a:rPr lang="de-DE" dirty="0"/>
              <a:t> durch Private etablieren kann </a:t>
            </a:r>
          </a:p>
          <a:p>
            <a:pPr marL="171450" indent="-171450">
              <a:buFontTx/>
              <a:buChar char="-"/>
            </a:pPr>
            <a:endParaRPr lang="de-DE" dirty="0"/>
          </a:p>
          <a:p>
            <a:pPr marL="171450" indent="-171450">
              <a:buFontTx/>
              <a:buChar char="-"/>
            </a:pPr>
            <a:r>
              <a:rPr lang="de-DE" dirty="0"/>
              <a:t>Welche Bedeutung diesen beiden Aspekten zukommt, um NMDL zu befördern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00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Wingdings" panose="05000000000000000000" pitchFamily="2" charset="2"/>
              <a:buChar char="§"/>
            </a:pPr>
            <a:r>
              <a:rPr lang="de-DE" sz="1200" dirty="0">
                <a:solidFill>
                  <a:schemeClr val="tx1"/>
                </a:solidFill>
                <a:latin typeface="Helvetica" panose="020B0604020202020204" pitchFamily="34" charset="0"/>
                <a:cs typeface="Helvetica" panose="020B0604020202020204" pitchFamily="34" charset="0"/>
              </a:rPr>
              <a:t>(BMK) - Einbettung </a:t>
            </a:r>
            <a:r>
              <a:rPr lang="de-DE" sz="1200" dirty="0" err="1">
                <a:solidFill>
                  <a:schemeClr val="tx1"/>
                </a:solidFill>
                <a:latin typeface="Helvetica" panose="020B0604020202020204" pitchFamily="34" charset="0"/>
                <a:cs typeface="Helvetica" panose="020B0604020202020204" pitchFamily="34" charset="0"/>
              </a:rPr>
              <a:t>ReNaMo</a:t>
            </a:r>
            <a:r>
              <a:rPr lang="de-DE" sz="1200" dirty="0">
                <a:solidFill>
                  <a:schemeClr val="tx1"/>
                </a:solidFill>
                <a:latin typeface="Helvetica" panose="020B0604020202020204" pitchFamily="34" charset="0"/>
                <a:cs typeface="Helvetica" panose="020B0604020202020204" pitchFamily="34" charset="0"/>
              </a:rPr>
              <a:t> erfolgt (</a:t>
            </a:r>
            <a:r>
              <a:rPr lang="de-DE" sz="1200" dirty="0">
                <a:solidFill>
                  <a:schemeClr val="tx1"/>
                </a:solidFill>
                <a:latin typeface="Helvetica" panose="020B0604020202020204" pitchFamily="34" charset="0"/>
                <a:cs typeface="Helvetica" panose="020B060402020202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Link</a:t>
            </a:r>
            <a:r>
              <a:rPr lang="de-DE" sz="1200" dirty="0">
                <a:solidFill>
                  <a:schemeClr val="tx1"/>
                </a:solidFill>
                <a:latin typeface="Helvetica" panose="020B0604020202020204" pitchFamily="34" charset="0"/>
                <a:cs typeface="Helvetica" panose="020B0604020202020204" pitchFamily="34" charset="0"/>
                <a:sym typeface="Wingdings" panose="05000000000000000000" pitchFamily="2" charset="2"/>
              </a:rPr>
              <a:t>); </a:t>
            </a:r>
            <a:r>
              <a:rPr lang="de-DE" sz="1200" dirty="0">
                <a:solidFill>
                  <a:schemeClr val="tx1"/>
                </a:solidFill>
                <a:latin typeface="Helvetica" panose="020B0604020202020204" pitchFamily="34" charset="0"/>
                <a:cs typeface="Helvetica" panose="020B0604020202020204" pitchFamily="34" charset="0"/>
              </a:rPr>
              <a:t>laufender Austausch mit AML-Projekten</a:t>
            </a:r>
          </a:p>
          <a:p>
            <a:pPr>
              <a:spcBef>
                <a:spcPts val="1800"/>
              </a:spcBef>
              <a:buFont typeface="Wingdings" panose="05000000000000000000" pitchFamily="2" charset="2"/>
              <a:buChar char="§"/>
            </a:pPr>
            <a:r>
              <a:rPr lang="de-DE" sz="1200" dirty="0">
                <a:solidFill>
                  <a:schemeClr val="tx1"/>
                </a:solidFill>
                <a:latin typeface="Helvetica" panose="020B0604020202020204" pitchFamily="34" charset="0"/>
                <a:cs typeface="Helvetica" panose="020B0604020202020204" pitchFamily="34" charset="0"/>
              </a:rPr>
              <a:t>                 (BMK/FFG) – Endbericht für April 2022</a:t>
            </a:r>
          </a:p>
          <a:p>
            <a:pPr>
              <a:spcBef>
                <a:spcPts val="1800"/>
              </a:spcBef>
              <a:buFont typeface="Wingdings" panose="05000000000000000000" pitchFamily="2" charset="2"/>
              <a:buChar char="§"/>
            </a:pPr>
            <a:r>
              <a:rPr lang="de-DE" sz="1200" dirty="0">
                <a:solidFill>
                  <a:schemeClr val="tx1"/>
                </a:solidFill>
                <a:latin typeface="Helvetica" panose="020B0604020202020204" pitchFamily="34" charset="0"/>
                <a:cs typeface="Helvetica" panose="020B0604020202020204" pitchFamily="34" charset="0"/>
              </a:rPr>
              <a:t>                 </a:t>
            </a:r>
            <a:r>
              <a:rPr lang="nb-NO" sz="1200" dirty="0">
                <a:solidFill>
                  <a:schemeClr val="tx1"/>
                </a:solidFill>
                <a:latin typeface="Helvetica" panose="020B0604020202020204" pitchFamily="34" charset="0"/>
                <a:cs typeface="Helvetica" panose="020B0604020202020204" pitchFamily="34" charset="0"/>
              </a:rPr>
              <a:t>(BMK/FFG) - Teilnahme am Stakeholder-Dialog am 03.03.2022</a:t>
            </a:r>
          </a:p>
          <a:p>
            <a:pPr>
              <a:spcBef>
                <a:spcPts val="1800"/>
              </a:spcBef>
              <a:buFont typeface="Wingdings" panose="05000000000000000000" pitchFamily="2" charset="2"/>
              <a:buChar char="§"/>
            </a:pPr>
            <a:r>
              <a:rPr lang="nb-NO" sz="1200" dirty="0">
                <a:solidFill>
                  <a:schemeClr val="tx1"/>
                </a:solidFill>
                <a:latin typeface="Helvetica" panose="020B0604020202020204" pitchFamily="34" charset="0"/>
                <a:cs typeface="Helvetica" panose="020B0604020202020204" pitchFamily="34" charset="0"/>
              </a:rPr>
              <a:t>                 </a:t>
            </a:r>
            <a:r>
              <a:rPr lang="de-DE" sz="1200" dirty="0">
                <a:solidFill>
                  <a:schemeClr val="tx1"/>
                </a:solidFill>
                <a:latin typeface="Helvetica" panose="020B0604020202020204" pitchFamily="34" charset="0"/>
                <a:cs typeface="Helvetica" panose="020B0604020202020204" pitchFamily="34" charset="0"/>
              </a:rPr>
              <a:t>(BMK/FFG) – Austausch im Frühjahr 2021 / Teilnahme an der Infoveranstaltung 		           am 30.03.2022 geplant</a:t>
            </a:r>
            <a:endParaRPr lang="nb-NO" sz="1200" dirty="0">
              <a:solidFill>
                <a:schemeClr val="tx1"/>
              </a:solidFill>
              <a:latin typeface="Helvetica" panose="020B0604020202020204" pitchFamily="34" charset="0"/>
              <a:cs typeface="Helvetica" panose="020B0604020202020204" pitchFamily="34" charset="0"/>
            </a:endParaRPr>
          </a:p>
          <a:p>
            <a:endParaRPr lang="de-DE" dirty="0"/>
          </a:p>
          <a:p>
            <a:endParaRPr lang="de-DE" dirty="0"/>
          </a:p>
          <a:p>
            <a:r>
              <a:rPr lang="de-DE" dirty="0"/>
              <a:t>MOBILEX (Studie zur Erarbeitung eines Mobilitätsgesetzes für die Umsetzung klimaschutzfreundlicher Normen im österreichischen Verkehrsrecht)</a:t>
            </a:r>
          </a:p>
          <a:p>
            <a:endParaRPr lang="de-DE" dirty="0"/>
          </a:p>
          <a:p>
            <a:endParaRPr lang="de-DE" dirty="0"/>
          </a:p>
          <a:p>
            <a:r>
              <a:rPr lang="de-DE" dirty="0"/>
              <a:t>Die rechtswissenschaftliche Untersuchung erfolgt eingebettet in das </a:t>
            </a:r>
            <a:r>
              <a:rPr lang="de-DE" dirty="0" err="1"/>
              <a:t>aspern.mobil</a:t>
            </a:r>
            <a:r>
              <a:rPr lang="de-DE" dirty="0"/>
              <a:t> LAB und damit anhand von konkreten Anwendungsbeispielen.</a:t>
            </a:r>
          </a:p>
          <a:p>
            <a:r>
              <a:rPr lang="de-DE" dirty="0"/>
              <a:t>Das Forschungsprojekt ist in das </a:t>
            </a:r>
            <a:r>
              <a:rPr lang="de-DE" dirty="0" err="1"/>
              <a:t>aspern.mobil</a:t>
            </a:r>
            <a:r>
              <a:rPr lang="de-DE" dirty="0"/>
              <a:t> LAB eingebettet, was die </a:t>
            </a:r>
            <a:r>
              <a:rPr lang="de-DE" b="1" dirty="0"/>
              <a:t>Analyse des bestehenden Rechtsrahmens anhand konkreter </a:t>
            </a:r>
            <a:r>
              <a:rPr lang="de-DE" b="1" dirty="0" err="1"/>
              <a:t>case</a:t>
            </a:r>
            <a:r>
              <a:rPr lang="de-DE" b="1" dirty="0"/>
              <a:t> </a:t>
            </a:r>
            <a:r>
              <a:rPr lang="de-DE" b="1" dirty="0" err="1"/>
              <a:t>studies</a:t>
            </a:r>
            <a:r>
              <a:rPr lang="de-DE" dirty="0"/>
              <a:t> von innovativen Mobilitätskonzepten- und formen ermöglicht.</a:t>
            </a:r>
          </a:p>
          <a:p>
            <a:endParaRPr lang="de-DE" dirty="0"/>
          </a:p>
          <a:p>
            <a:r>
              <a:rPr lang="de-DE" dirty="0"/>
              <a:t>Ziel des Projekts ist einerseits, die aus dem geltenden Recht folgenden </a:t>
            </a:r>
            <a:r>
              <a:rPr lang="de-DE" b="1" dirty="0"/>
              <a:t>Hemmnisse für eine Mobilitätswende zu identifizieren</a:t>
            </a:r>
            <a:r>
              <a:rPr lang="de-DE" dirty="0"/>
              <a:t>, mit besonderem Fokus auf die Bereiche </a:t>
            </a:r>
            <a:r>
              <a:rPr lang="de-DE" dirty="0" err="1"/>
              <a:t>Shared</a:t>
            </a:r>
            <a:r>
              <a:rPr lang="de-DE" dirty="0"/>
              <a:t> Mobility, Pooling und Mikro-ÖV-Systeme. Zum anderen wird untersucht, ob der für die </a:t>
            </a:r>
            <a:r>
              <a:rPr lang="de-DE" dirty="0" err="1"/>
              <a:t>MaaS</a:t>
            </a:r>
            <a:r>
              <a:rPr lang="de-DE" dirty="0"/>
              <a:t>-Plattformen einschlägige, auf EU-Ebene geschaffene Rechtsrahmen zur </a:t>
            </a:r>
            <a:r>
              <a:rPr lang="de-DE" b="1" dirty="0"/>
              <a:t>Einführung von intelligenten Verkehrssystemen („IVS“)</a:t>
            </a:r>
            <a:r>
              <a:rPr lang="de-DE" dirty="0"/>
              <a:t> in seiner Umsetzung ausreichend ist, um die Marktetablierung dieser neuen Plattformen zu befördern. Die Funktion des Rechts als Beschleuniger von Transformationsprozessen im Mobilitätssektor soll anhand des Einsatzes des Instruments der Innovativen Beschaffung analysiert werden.</a:t>
            </a:r>
          </a:p>
          <a:p>
            <a:endParaRPr lang="de-DE" dirty="0"/>
          </a:p>
          <a:p>
            <a:r>
              <a:rPr lang="de-DE" dirty="0"/>
              <a:t>Ziel ist eine Grundlage für die politischen Entscheidungsträger*innen zu schaffen, auf welcher diese entsprechende Maßnahmen setzen können, um zum einen die aus dem Recht folgenden Hemmnisse abzubauen, zum anderen, das Recht zielgerichtet als Grundlage und Beschleuniger für die Marktdurchdringung nachhaltiger Mobilitätslösungen einzusetzen.</a:t>
            </a:r>
            <a:endParaRPr lang="en-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71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gelverkG</a:t>
            </a:r>
            <a:r>
              <a:rPr lang="de-AT" dirty="0"/>
              <a:t>: privatwirtschaftlich erbrachte Leistungen / </a:t>
            </a:r>
            <a:r>
              <a:rPr lang="de-AT" dirty="0" err="1"/>
              <a:t>KflG</a:t>
            </a:r>
            <a:r>
              <a:rPr lang="de-AT" dirty="0"/>
              <a:t>: ÖV (nicht gewerbsmäßig, </a:t>
            </a:r>
            <a:r>
              <a:rPr lang="de-AT" dirty="0" err="1"/>
              <a:t>sd</a:t>
            </a:r>
            <a:r>
              <a:rPr lang="de-AT" dirty="0"/>
              <a:t> in irgendeiner Form entgeltlich + Konkurrenzschutz / </a:t>
            </a:r>
          </a:p>
          <a:p>
            <a:r>
              <a:rPr lang="de-AT" dirty="0"/>
              <a:t>Keine gesetzlichen Definitionen, gibt es nicht. Aus rechtlicher Perspektive einteilen (aus anderen Disziplinen kann das auch durchaus anders betrachtet werden) </a:t>
            </a:r>
          </a:p>
          <a:p>
            <a:endParaRPr lang="de-AT" dirty="0"/>
          </a:p>
          <a:p>
            <a:r>
              <a:rPr lang="de-AT" dirty="0"/>
              <a:t>Sharing: lose selbstorgansiert (Nachbarschaft); als Verein gemeinnützig organisiert, </a:t>
            </a:r>
          </a:p>
          <a:p>
            <a:r>
              <a:rPr lang="de-AT" dirty="0"/>
              <a:t>Oder privates Unternehmen: professionell für Dritte zur Verfügung </a:t>
            </a:r>
          </a:p>
          <a:p>
            <a:r>
              <a:rPr lang="de-AT" dirty="0"/>
              <a:t>(in der Form: traditionell der Autovermietung s. ähnlich) </a:t>
            </a:r>
          </a:p>
          <a:p>
            <a:endParaRPr lang="de-AT" dirty="0"/>
          </a:p>
          <a:p>
            <a:r>
              <a:rPr lang="de-AT" dirty="0"/>
              <a:t>Car-Pooling: (kein spontaner Zusammenschluss, immer in irgendeiner Form organisiert) </a:t>
            </a:r>
          </a:p>
          <a:p>
            <a:pPr marL="171450" indent="-171450">
              <a:buFontTx/>
              <a:buChar char="-"/>
            </a:pPr>
            <a:r>
              <a:rPr lang="de-AT" dirty="0"/>
              <a:t>Selbstorganisation </a:t>
            </a:r>
          </a:p>
          <a:p>
            <a:pPr marL="628650" lvl="1" indent="-171450">
              <a:buFontTx/>
              <a:buChar char="-"/>
            </a:pPr>
            <a:r>
              <a:rPr lang="de-AT" dirty="0"/>
              <a:t>Fahrer führt Fahrten mit eigenem PKW durch oder erwerben gemeinsam ein PKW</a:t>
            </a:r>
          </a:p>
          <a:p>
            <a:pPr marL="628650" lvl="1" indent="-171450">
              <a:buFontTx/>
              <a:buChar char="-"/>
            </a:pPr>
            <a:r>
              <a:rPr lang="de-AT" dirty="0"/>
              <a:t>Lose organisiert oder als Verein </a:t>
            </a:r>
          </a:p>
          <a:p>
            <a:pPr marL="171450" lvl="0" indent="-171450">
              <a:buFontTx/>
              <a:buChar char="-"/>
            </a:pPr>
            <a:r>
              <a:rPr lang="de-AT" dirty="0"/>
              <a:t> kommerzieller Plattformbetreiber vermittelt Fahrer und Mitfahrer </a:t>
            </a:r>
          </a:p>
          <a:p>
            <a:pPr marL="171450" lvl="0" indent="-171450">
              <a:buFontTx/>
              <a:buChar char="-"/>
            </a:pPr>
            <a:endParaRPr lang="de-AT" dirty="0"/>
          </a:p>
          <a:p>
            <a:pPr marL="171450" lvl="0" indent="-171450">
              <a:buFontTx/>
              <a:buChar char="-"/>
            </a:pPr>
            <a:r>
              <a:rPr lang="de-AT" dirty="0"/>
              <a:t>Mikro-ÖV: Ergänzung zum klassischen Linien–ÖV mit </a:t>
            </a:r>
            <a:r>
              <a:rPr lang="de-AT" dirty="0" err="1"/>
              <a:t>Ominbus</a:t>
            </a:r>
            <a:r>
              <a:rPr lang="de-AT" dirty="0"/>
              <a:t>, nur nach Bestellung/Voranmeldung / flexible Linienführung </a:t>
            </a:r>
          </a:p>
          <a:p>
            <a:pPr marL="628650" lvl="1" indent="-171450">
              <a:buFontTx/>
              <a:buChar char="-"/>
            </a:pPr>
            <a:r>
              <a:rPr lang="de-AT" dirty="0"/>
              <a:t>Auch h sehr verschiedene Betreibermodelle: gemeinnütziger Verein / Personenbeförderungsunternehmen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963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Fragen hat ein rechtlicher Rahmen zu beantworten, strukturiert und gesamthaft </a:t>
            </a:r>
          </a:p>
          <a:p>
            <a:endParaRPr lang="de-DE" dirty="0"/>
          </a:p>
          <a:p>
            <a:r>
              <a:rPr lang="de-DE" dirty="0"/>
              <a:t>… welche Bevorrechtigungen, für wen (stationsunabhängige oder nur stationsbasiert): Auswahl das Angebot lenken; </a:t>
            </a:r>
          </a:p>
          <a:p>
            <a:r>
              <a:rPr lang="de-DE" dirty="0"/>
              <a:t>Dazu gehört Frage: wer stellt </a:t>
            </a:r>
            <a:r>
              <a:rPr lang="de-DE" dirty="0" err="1"/>
              <a:t>InfrastrukturEinrichtungen</a:t>
            </a:r>
            <a:r>
              <a:rPr lang="de-DE" dirty="0"/>
              <a:t> zur Verfügung; Grundlage für Erbringung von NMDL (vorgelagerte Markt): Zugang zu diesen (=&gt; auch dadurch Angebot lenken) </a:t>
            </a:r>
          </a:p>
          <a:p>
            <a:r>
              <a:rPr lang="de-DE" dirty="0"/>
              <a:t>Staatlicher Lenkung: Integration in traditionelle ÖV-Planung möglich &amp; sollte erfolgen &amp; inwieweit kann man über eine weitergehende Systemintegration Angebot fördern (</a:t>
            </a:r>
            <a:r>
              <a:rPr lang="de-DE" dirty="0" err="1"/>
              <a:t>zB</a:t>
            </a:r>
            <a:r>
              <a:rPr lang="de-DE" dirty="0"/>
              <a:t> Unternehmen verpflichtet Pooling Angebote, Immobilienentwickler Sharing Angebote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609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 Fokus strukturiert aufzuarbeiten – </a:t>
            </a:r>
          </a:p>
          <a:p>
            <a:pPr marL="171450" indent="-171450">
              <a:buFontTx/>
              <a:buChar char="-"/>
            </a:pPr>
            <a:r>
              <a:rPr lang="de-DE" dirty="0"/>
              <a:t>Rechtliche Rahmen (</a:t>
            </a:r>
            <a:r>
              <a:rPr lang="de-DE" dirty="0" err="1"/>
              <a:t>status</a:t>
            </a:r>
            <a:r>
              <a:rPr lang="de-DE" dirty="0"/>
              <a:t> quo) =&gt; Problem &amp; Hindernis für die Entwicklung (und breite Etablierung dieser DL am Markt) =&gt; Handlungsbedarfe und –</a:t>
            </a:r>
            <a:r>
              <a:rPr lang="de-DE" dirty="0" err="1"/>
              <a:t>optionen</a:t>
            </a:r>
            <a:r>
              <a:rPr lang="de-DE" dirty="0"/>
              <a:t> </a:t>
            </a:r>
          </a:p>
          <a:p>
            <a:pPr marL="171450" indent="-171450">
              <a:buFontTx/>
              <a:buChar char="-"/>
            </a:pPr>
            <a:endParaRPr lang="de-DE" dirty="0"/>
          </a:p>
          <a:p>
            <a:pPr marL="171450" indent="-171450">
              <a:buFontTx/>
              <a:buChar char="-"/>
            </a:pPr>
            <a:r>
              <a:rPr lang="de-DE" dirty="0"/>
              <a:t>Welcher rechtlicher Grundlagen braucht es: </a:t>
            </a:r>
            <a:r>
              <a:rPr lang="de-DE" dirty="0" err="1"/>
              <a:t>MaaS</a:t>
            </a:r>
            <a:r>
              <a:rPr lang="de-DE" dirty="0"/>
              <a:t> durch Private etablieren kann </a:t>
            </a:r>
          </a:p>
          <a:p>
            <a:pPr marL="171450" indent="-171450">
              <a:buFontTx/>
              <a:buChar char="-"/>
            </a:pPr>
            <a:endParaRPr lang="de-DE" dirty="0"/>
          </a:p>
          <a:p>
            <a:pPr marL="171450" indent="-171450">
              <a:buFontTx/>
              <a:buChar char="-"/>
            </a:pPr>
            <a:r>
              <a:rPr lang="de-DE" dirty="0"/>
              <a:t>Welche Bedeutung diesen beiden Aspekten zukommt, um NMDL zu befördern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1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BEB3B-C5EA-45F3-97F0-E17E2A187F46}" type="slidenum">
              <a:rPr kumimoji="0" lang="de-A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A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86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3F18C01-893C-4AF3-8EFC-AB490A2D6C96}"/>
              </a:ext>
            </a:extLst>
          </p:cNvPr>
          <p:cNvSpPr>
            <a:spLocks noGrp="1"/>
          </p:cNvSpPr>
          <p:nvPr>
            <p:ph type="sldNum" sz="quarter" idx="10"/>
          </p:nvPr>
        </p:nvSpPr>
        <p:spPr/>
        <p:txBody>
          <a:bodyPr/>
          <a:lstStyle/>
          <a:p>
            <a:fld id="{418F7AD7-DC47-44A0-A9D7-F1C17BFD6F09}" type="slidenum">
              <a:rPr lang="de-AT" smtClean="0"/>
              <a:pPr/>
              <a:t>‹Nr.›</a:t>
            </a:fld>
            <a:endParaRPr lang="de-AT" dirty="0"/>
          </a:p>
        </p:txBody>
      </p:sp>
      <p:sp>
        <p:nvSpPr>
          <p:cNvPr id="4" name="Fußzeilenplatzhalter 3">
            <a:extLst>
              <a:ext uri="{FF2B5EF4-FFF2-40B4-BE49-F238E27FC236}">
                <a16:creationId xmlns:a16="http://schemas.microsoft.com/office/drawing/2014/main" id="{D66E022E-0C1A-49AC-AD3D-5516EF5AFA20}"/>
              </a:ext>
            </a:extLst>
          </p:cNvPr>
          <p:cNvSpPr>
            <a:spLocks noGrp="1"/>
          </p:cNvSpPr>
          <p:nvPr>
            <p:ph type="ftr" sz="quarter" idx="11"/>
          </p:nvPr>
        </p:nvSpPr>
        <p:spPr/>
        <p:txBody>
          <a:bodyPr/>
          <a:lstStyle/>
          <a:p>
            <a:r>
              <a:rPr lang="de-DE"/>
              <a:t>31.05.2022</a:t>
            </a:r>
            <a:endParaRPr lang="de-DE" dirty="0"/>
          </a:p>
        </p:txBody>
      </p:sp>
      <p:pic>
        <p:nvPicPr>
          <p:cNvPr id="8" name="Grafik 7">
            <a:extLst>
              <a:ext uri="{FF2B5EF4-FFF2-40B4-BE49-F238E27FC236}">
                <a16:creationId xmlns:a16="http://schemas.microsoft.com/office/drawing/2014/main" id="{E9AD8297-EEDD-402E-A6F1-3E41ABDCD17E}"/>
              </a:ext>
              <a:ext uri="{C183D7F6-B498-43B3-948B-1728B52AA6E4}">
                <adec:decorative xmlns:adec="http://schemas.microsoft.com/office/drawing/2017/decorative" val="1"/>
              </a:ext>
            </a:extLst>
          </p:cNvPr>
          <p:cNvPicPr>
            <a:picLocks noChangeAspect="1"/>
          </p:cNvPicPr>
          <p:nvPr userDrawn="1">
            <p:custDataLst>
              <p:tags r:id="rId1"/>
            </p:custDataLst>
          </p:nvPr>
        </p:nvPicPr>
        <p:blipFill rotWithShape="1">
          <a:blip r:embed="rId6" cstate="hqprint">
            <a:extLst>
              <a:ext uri="{28A0092B-C50C-407E-A947-70E740481C1C}">
                <a14:useLocalDpi xmlns:a14="http://schemas.microsoft.com/office/drawing/2010/main"/>
              </a:ext>
            </a:extLst>
          </a:blip>
          <a:srcRect/>
          <a:stretch/>
        </p:blipFill>
        <p:spPr>
          <a:xfrm>
            <a:off x="0" y="0"/>
            <a:ext cx="9144000" cy="4673425"/>
          </a:xfrm>
          <a:prstGeom prst="rect">
            <a:avLst/>
          </a:prstGeom>
        </p:spPr>
      </p:pic>
      <p:sp>
        <p:nvSpPr>
          <p:cNvPr id="10" name="Titel 1">
            <a:extLst>
              <a:ext uri="{FF2B5EF4-FFF2-40B4-BE49-F238E27FC236}">
                <a16:creationId xmlns:a16="http://schemas.microsoft.com/office/drawing/2014/main" id="{F81576D1-EA41-40DD-A89D-D8FAC849E492}"/>
              </a:ext>
            </a:extLst>
          </p:cNvPr>
          <p:cNvSpPr>
            <a:spLocks noGrp="1"/>
          </p:cNvSpPr>
          <p:nvPr>
            <p:ph type="title" hasCustomPrompt="1"/>
            <p:custDataLst>
              <p:tags r:id="rId2"/>
            </p:custDataLst>
          </p:nvPr>
        </p:nvSpPr>
        <p:spPr bwMode="white">
          <a:xfrm>
            <a:off x="346473" y="3329174"/>
            <a:ext cx="7600949" cy="779673"/>
          </a:xfrm>
        </p:spPr>
        <p:txBody>
          <a:bodyPr/>
          <a:lstStyle>
            <a:lvl1pPr>
              <a:defRPr b="1">
                <a:solidFill>
                  <a:schemeClr val="bg1"/>
                </a:solidFill>
              </a:defRPr>
            </a:lvl1pPr>
          </a:lstStyle>
          <a:p>
            <a:r>
              <a:rPr lang="de-AT" dirty="0"/>
              <a:t>Titel der LVA/Veranstaltung</a:t>
            </a:r>
          </a:p>
        </p:txBody>
      </p:sp>
      <p:sp>
        <p:nvSpPr>
          <p:cNvPr id="11" name="Textplatzhalter 6">
            <a:extLst>
              <a:ext uri="{FF2B5EF4-FFF2-40B4-BE49-F238E27FC236}">
                <a16:creationId xmlns:a16="http://schemas.microsoft.com/office/drawing/2014/main" id="{48B92330-15FD-4D3C-95EB-1A7339B26E4D}"/>
              </a:ext>
            </a:extLst>
          </p:cNvPr>
          <p:cNvSpPr>
            <a:spLocks noGrp="1"/>
          </p:cNvSpPr>
          <p:nvPr>
            <p:ph type="body" sz="quarter" idx="15" hasCustomPrompt="1"/>
            <p:custDataLst>
              <p:tags r:id="rId3"/>
            </p:custDataLst>
          </p:nvPr>
        </p:nvSpPr>
        <p:spPr>
          <a:xfrm>
            <a:off x="346472" y="4162806"/>
            <a:ext cx="7600950" cy="259175"/>
          </a:xfrm>
        </p:spPr>
        <p:txBody>
          <a:bodyPr/>
          <a:lstStyle>
            <a:lvl1pPr marL="0" indent="0">
              <a:buNone/>
              <a:defRPr sz="1800">
                <a:solidFill>
                  <a:schemeClr val="bg1"/>
                </a:solidFill>
              </a:defRPr>
            </a:lvl1pPr>
            <a:lvl2pPr marL="0" indent="0">
              <a:buNone/>
              <a:defRPr sz="1800">
                <a:solidFill>
                  <a:schemeClr val="bg1"/>
                </a:solidFill>
              </a:defRPr>
            </a:lvl2pPr>
            <a:lvl3pPr marL="202406" indent="0">
              <a:buNone/>
              <a:defRPr sz="1800">
                <a:solidFill>
                  <a:schemeClr val="bg1"/>
                </a:solidFill>
              </a:defRPr>
            </a:lvl3pPr>
            <a:lvl4pPr marL="403622" indent="0">
              <a:buNone/>
              <a:defRPr sz="1800">
                <a:solidFill>
                  <a:schemeClr val="bg1"/>
                </a:solidFill>
              </a:defRPr>
            </a:lvl4pPr>
            <a:lvl5pPr marL="677466" indent="0">
              <a:buNone/>
              <a:defRPr sz="1800">
                <a:solidFill>
                  <a:schemeClr val="bg1"/>
                </a:solidFill>
              </a:defRPr>
            </a:lvl5pPr>
          </a:lstStyle>
          <a:p>
            <a:pPr lvl="0"/>
            <a:r>
              <a:rPr lang="de-AT" dirty="0"/>
              <a:t>Untertitel</a:t>
            </a:r>
          </a:p>
        </p:txBody>
      </p:sp>
      <p:sp>
        <p:nvSpPr>
          <p:cNvPr id="12" name="Textplatzhalter 6">
            <a:extLst>
              <a:ext uri="{FF2B5EF4-FFF2-40B4-BE49-F238E27FC236}">
                <a16:creationId xmlns:a16="http://schemas.microsoft.com/office/drawing/2014/main" id="{FB073C7E-4EC8-405C-8D3D-23C7D2E483D3}"/>
              </a:ext>
            </a:extLst>
          </p:cNvPr>
          <p:cNvSpPr>
            <a:spLocks noGrp="1"/>
          </p:cNvSpPr>
          <p:nvPr>
            <p:ph type="body" sz="quarter" idx="18" hasCustomPrompt="1"/>
            <p:custDataLst>
              <p:tags r:id="rId4"/>
            </p:custDataLst>
          </p:nvPr>
        </p:nvSpPr>
        <p:spPr>
          <a:xfrm rot="16200000">
            <a:off x="5263753" y="901303"/>
            <a:ext cx="6966347" cy="75010"/>
          </a:xfrm>
        </p:spPr>
        <p:txBody>
          <a:bodyPr anchor="b"/>
          <a:lstStyle>
            <a:lvl1pPr marL="0" indent="0">
              <a:buNone/>
              <a:defRPr sz="600" cap="all" baseline="0">
                <a:solidFill>
                  <a:schemeClr val="bg1"/>
                </a:solidFill>
              </a:defRPr>
            </a:lvl1pPr>
          </a:lstStyle>
          <a:p>
            <a:pPr marL="0" marR="0" lvl="0" indent="0" algn="l" defTabSz="685800" rtl="0" eaLnBrk="1" fontAlgn="auto" latinLnBrk="0" hangingPunct="1">
              <a:lnSpc>
                <a:spcPct val="90000"/>
              </a:lnSpc>
              <a:spcBef>
                <a:spcPts val="450"/>
              </a:spcBef>
              <a:spcAft>
                <a:spcPts val="0"/>
              </a:spcAft>
              <a:buClr>
                <a:schemeClr val="tx2"/>
              </a:buClr>
              <a:buSzPct val="90000"/>
              <a:buFont typeface="Arial" panose="020B0604020202020204" pitchFamily="34" charset="0"/>
              <a:buNone/>
              <a:tabLst/>
              <a:defRPr/>
            </a:pPr>
            <a:r>
              <a:rPr lang="de-AT" dirty="0"/>
              <a:t>© Copyright-Info, Quelle, …</a:t>
            </a:r>
          </a:p>
        </p:txBody>
      </p:sp>
      <p:pic>
        <p:nvPicPr>
          <p:cNvPr id="13" name="Grafik 12" descr="Ein Bild, das Text enthält.&#10;&#10;Automatisch generierte Beschreibung">
            <a:extLst>
              <a:ext uri="{FF2B5EF4-FFF2-40B4-BE49-F238E27FC236}">
                <a16:creationId xmlns:a16="http://schemas.microsoft.com/office/drawing/2014/main" id="{BAAFC908-9F47-4AB1-AA84-BF3329A60644}"/>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l="-308" r="-1"/>
          <a:stretch/>
        </p:blipFill>
        <p:spPr>
          <a:xfrm>
            <a:off x="346473" y="350044"/>
            <a:ext cx="2618401" cy="547254"/>
          </a:xfrm>
          <a:prstGeom prst="rect">
            <a:avLst/>
          </a:prstGeom>
        </p:spPr>
      </p:pic>
    </p:spTree>
    <p:extLst>
      <p:ext uri="{BB962C8B-B14F-4D97-AF65-F5344CB8AC3E}">
        <p14:creationId xmlns:p14="http://schemas.microsoft.com/office/powerpoint/2010/main" val="200526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_Mobility_Projekt_Abschnitt_1">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B4BDC3D-3FE3-45FA-834F-A2B3447CEFA7}"/>
              </a:ext>
            </a:extLst>
          </p:cNvPr>
          <p:cNvSpPr txBox="1"/>
          <p:nvPr userDrawn="1"/>
        </p:nvSpPr>
        <p:spPr>
          <a:xfrm>
            <a:off x="2036102" y="2267613"/>
            <a:ext cx="4998053" cy="179536"/>
          </a:xfrm>
          <a:prstGeom prst="rect">
            <a:avLst/>
          </a:prstGeom>
        </p:spPr>
        <p:txBody>
          <a:bodyPr lIns="0" tIns="0" rIns="0" bIns="0">
            <a:noAutofit/>
          </a:bodyPr>
          <a:lstStyle>
            <a:lvl1pPr marL="0" indent="0" defTabSz="514350">
              <a:lnSpc>
                <a:spcPts val="1380"/>
              </a:lnSpc>
              <a:spcBef>
                <a:spcPts val="900"/>
              </a:spcBef>
              <a:buFont typeface="Arial" panose="020B0604020202020204" pitchFamily="34" charset="0"/>
              <a:buNone/>
              <a:defRPr lang="de-DE" sz="1350" b="0" i="0" dirty="0" smtClean="0">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defTabSz="514350">
              <a:lnSpc>
                <a:spcPct val="90000"/>
              </a:lnSpc>
              <a:spcBef>
                <a:spcPts val="281"/>
              </a:spcBef>
              <a:buFont typeface="Arial" panose="020B0604020202020204" pitchFamily="34" charset="0"/>
              <a:buNone/>
              <a:defRPr sz="788">
                <a:latin typeface="+mn-lt"/>
              </a:defRPr>
            </a:lvl2pPr>
            <a:lvl3pPr marL="514350" indent="0" defTabSz="514350">
              <a:lnSpc>
                <a:spcPct val="90000"/>
              </a:lnSpc>
              <a:spcBef>
                <a:spcPts val="281"/>
              </a:spcBef>
              <a:buFont typeface="Arial" panose="020B0604020202020204" pitchFamily="34" charset="0"/>
              <a:buNone/>
              <a:defRPr sz="675">
                <a:latin typeface="+mn-lt"/>
              </a:defRPr>
            </a:lvl3pPr>
            <a:lvl4pPr marL="771525" indent="0" defTabSz="514350">
              <a:lnSpc>
                <a:spcPct val="90000"/>
              </a:lnSpc>
              <a:spcBef>
                <a:spcPts val="281"/>
              </a:spcBef>
              <a:buFont typeface="Arial" panose="020B0604020202020204" pitchFamily="34" charset="0"/>
              <a:buNone/>
              <a:defRPr sz="563">
                <a:latin typeface="+mn-lt"/>
              </a:defRPr>
            </a:lvl4pPr>
            <a:lvl5pPr marL="1028700" indent="0" defTabSz="514350">
              <a:lnSpc>
                <a:spcPct val="90000"/>
              </a:lnSpc>
              <a:spcBef>
                <a:spcPts val="281"/>
              </a:spcBef>
              <a:buFont typeface="Arial" panose="020B0604020202020204" pitchFamily="34" charset="0"/>
              <a:buNone/>
              <a:defRPr sz="563">
                <a:latin typeface="+mn-lt"/>
              </a:defRPr>
            </a:lvl5pPr>
            <a:lvl6pPr marL="1285875" indent="0" defTabSz="514350">
              <a:lnSpc>
                <a:spcPct val="90000"/>
              </a:lnSpc>
              <a:spcBef>
                <a:spcPts val="281"/>
              </a:spcBef>
              <a:buFont typeface="Arial" panose="020B0604020202020204" pitchFamily="34" charset="0"/>
              <a:buNone/>
              <a:defRPr sz="563">
                <a:latin typeface="+mn-lt"/>
              </a:defRPr>
            </a:lvl6pPr>
            <a:lvl7pPr marL="1543050" indent="0" defTabSz="514350">
              <a:lnSpc>
                <a:spcPct val="90000"/>
              </a:lnSpc>
              <a:spcBef>
                <a:spcPts val="281"/>
              </a:spcBef>
              <a:buFont typeface="Arial" panose="020B0604020202020204" pitchFamily="34" charset="0"/>
              <a:buNone/>
              <a:defRPr sz="563">
                <a:latin typeface="+mn-lt"/>
              </a:defRPr>
            </a:lvl7pPr>
            <a:lvl8pPr marL="1800225" indent="0" defTabSz="514350">
              <a:lnSpc>
                <a:spcPct val="90000"/>
              </a:lnSpc>
              <a:spcBef>
                <a:spcPts val="281"/>
              </a:spcBef>
              <a:buFont typeface="Arial" panose="020B0604020202020204" pitchFamily="34" charset="0"/>
              <a:buNone/>
              <a:defRPr sz="563">
                <a:latin typeface="+mn-lt"/>
              </a:defRPr>
            </a:lvl8pPr>
            <a:lvl9pPr marL="2057400" indent="0" defTabSz="514350">
              <a:lnSpc>
                <a:spcPct val="90000"/>
              </a:lnSpc>
              <a:spcBef>
                <a:spcPts val="281"/>
              </a:spcBef>
              <a:buFont typeface="Arial" panose="020B0604020202020204" pitchFamily="34" charset="0"/>
              <a:buNone/>
              <a:defRPr sz="563">
                <a:latin typeface="+mn-lt"/>
              </a:defRPr>
            </a:lvl9pPr>
          </a:lstStyle>
          <a:p>
            <a:pPr lvl="0" algn="ctr"/>
            <a:r>
              <a:rPr lang="de-DE" sz="2000" dirty="0">
                <a:solidFill>
                  <a:schemeClr val="tx1">
                    <a:lumMod val="65000"/>
                    <a:lumOff val="35000"/>
                  </a:schemeClr>
                </a:solidFill>
              </a:rPr>
              <a:t>Unsere Projekte im Bereich </a:t>
            </a:r>
            <a:r>
              <a:rPr lang="de-DE" sz="2000" b="1" dirty="0">
                <a:solidFill>
                  <a:schemeClr val="tx1">
                    <a:lumMod val="65000"/>
                    <a:lumOff val="35000"/>
                  </a:schemeClr>
                </a:solidFill>
              </a:rPr>
              <a:t>Smart </a:t>
            </a:r>
            <a:r>
              <a:rPr lang="de-DE" sz="2000" b="1" dirty="0" err="1">
                <a:solidFill>
                  <a:schemeClr val="tx1">
                    <a:lumMod val="65000"/>
                    <a:lumOff val="35000"/>
                  </a:schemeClr>
                </a:solidFill>
              </a:rPr>
              <a:t>Energy</a:t>
            </a:r>
            <a:endParaRPr lang="de-DE" sz="2000" b="1" dirty="0">
              <a:solidFill>
                <a:schemeClr val="tx1">
                  <a:lumMod val="65000"/>
                  <a:lumOff val="35000"/>
                </a:schemeClr>
              </a:solidFill>
            </a:endParaRPr>
          </a:p>
        </p:txBody>
      </p:sp>
      <p:sp>
        <p:nvSpPr>
          <p:cNvPr id="11"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pic>
        <p:nvPicPr>
          <p:cNvPr id="12" name="Grafik 11">
            <a:extLst>
              <a:ext uri="{FF2B5EF4-FFF2-40B4-BE49-F238E27FC236}">
                <a16:creationId xmlns:a16="http://schemas.microsoft.com/office/drawing/2014/main" id="{8F9562D3-D1E6-4898-BD8F-3784956261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039535" y="2571750"/>
            <a:ext cx="991181" cy="989187"/>
          </a:xfrm>
          <a:prstGeom prst="rect">
            <a:avLst/>
          </a:prstGeom>
        </p:spPr>
      </p:pic>
      <p:pic>
        <p:nvPicPr>
          <p:cNvPr id="5" name="Grafik 4">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4072290" y="212135"/>
            <a:ext cx="925674" cy="517389"/>
          </a:xfrm>
          <a:prstGeom prst="rect">
            <a:avLst/>
          </a:prstGeom>
        </p:spPr>
      </p:pic>
    </p:spTree>
    <p:extLst>
      <p:ext uri="{BB962C8B-B14F-4D97-AF65-F5344CB8AC3E}">
        <p14:creationId xmlns:p14="http://schemas.microsoft.com/office/powerpoint/2010/main" val="2669106732"/>
      </p:ext>
    </p:extLst>
  </p:cSld>
  <p:clrMapOvr>
    <a:masterClrMapping/>
  </p:clrMapOvr>
  <p:extLst>
    <p:ext uri="{DCECCB84-F9BA-43D5-87BE-67443E8EF086}">
      <p15:sldGuideLst xmlns:p15="http://schemas.microsoft.com/office/powerpoint/2012/main">
        <p15:guide id="1" pos="1905">
          <p15:clr>
            <a:srgbClr val="FBAE40"/>
          </p15:clr>
        </p15:guide>
        <p15:guide id="2" pos="2268">
          <p15:clr>
            <a:srgbClr val="FBAE40"/>
          </p15:clr>
        </p15:guide>
        <p15:guide id="3" orient="horz" pos="599">
          <p15:clr>
            <a:srgbClr val="FBAE40"/>
          </p15:clr>
        </p15:guide>
        <p15:guide id="4" orient="horz" pos="2890">
          <p15:clr>
            <a:srgbClr val="FBAE40"/>
          </p15:clr>
        </p15:guide>
        <p15:guide id="5" pos="4218">
          <p15:clr>
            <a:srgbClr val="FBAE40"/>
          </p15:clr>
        </p15:guide>
        <p15:guide id="6" pos="5375">
          <p15:clr>
            <a:srgbClr val="FBAE40"/>
          </p15:clr>
        </p15:guide>
        <p15:guide id="7" orient="horz" pos="1076">
          <p15:clr>
            <a:srgbClr val="FBAE40"/>
          </p15:clr>
        </p15:guide>
        <p15:guide id="8" orient="horz" pos="463">
          <p15:clr>
            <a:srgbClr val="FBAE40"/>
          </p15:clr>
        </p15:guide>
        <p15:guide id="9" orient="horz" pos="1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_Mobility_Projekt_Abschnitt_2">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pic>
        <p:nvPicPr>
          <p:cNvPr id="13" name="Grafik 12">
            <a:extLst>
              <a:ext uri="{FF2B5EF4-FFF2-40B4-BE49-F238E27FC236}">
                <a16:creationId xmlns:a16="http://schemas.microsoft.com/office/drawing/2014/main" id="{8F9562D3-D1E6-4898-BD8F-3784956261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039535" y="2571750"/>
            <a:ext cx="991181" cy="989187"/>
          </a:xfrm>
          <a:prstGeom prst="rect">
            <a:avLst/>
          </a:prstGeom>
        </p:spPr>
      </p:pic>
      <p:sp>
        <p:nvSpPr>
          <p:cNvPr id="14" name="Textplatzhalter 2">
            <a:extLst>
              <a:ext uri="{FF2B5EF4-FFF2-40B4-BE49-F238E27FC236}">
                <a16:creationId xmlns:a16="http://schemas.microsoft.com/office/drawing/2014/main" id="{DF51979F-482A-4250-9B59-2B2DE527F99A}"/>
              </a:ext>
            </a:extLst>
          </p:cNvPr>
          <p:cNvSpPr>
            <a:spLocks noGrp="1"/>
          </p:cNvSpPr>
          <p:nvPr>
            <p:ph type="body" sz="quarter" idx="10" hasCustomPrompt="1"/>
          </p:nvPr>
        </p:nvSpPr>
        <p:spPr>
          <a:xfrm>
            <a:off x="995516" y="2178092"/>
            <a:ext cx="7152968" cy="287337"/>
          </a:xfrm>
          <a:prstGeom prst="rect">
            <a:avLst/>
          </a:prstGeom>
        </p:spPr>
        <p:txBody>
          <a:bodyPr anchor="ctr"/>
          <a:lstStyle>
            <a:lvl1pPr marL="0" indent="0" algn="ctr">
              <a:buNone/>
              <a:defRPr sz="2000">
                <a:solidFill>
                  <a:schemeClr val="tx1">
                    <a:lumMod val="65000"/>
                    <a:lumOff val="35000"/>
                  </a:schemeClr>
                </a:solidFill>
                <a:latin typeface="Century Gothic" panose="020B0502020202020204" pitchFamily="34" charset="0"/>
              </a:defRPr>
            </a:lvl1pPr>
          </a:lstStyle>
          <a:p>
            <a:pPr lvl="0"/>
            <a:r>
              <a:rPr lang="de-DE" dirty="0"/>
              <a:t>Überschrift Abschnitt</a:t>
            </a:r>
          </a:p>
        </p:txBody>
      </p:sp>
      <p:pic>
        <p:nvPicPr>
          <p:cNvPr id="5" name="Grafik 4">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4072290" y="212135"/>
            <a:ext cx="925674" cy="517389"/>
          </a:xfrm>
          <a:prstGeom prst="rect">
            <a:avLst/>
          </a:prstGeom>
        </p:spPr>
      </p:pic>
    </p:spTree>
    <p:extLst>
      <p:ext uri="{BB962C8B-B14F-4D97-AF65-F5344CB8AC3E}">
        <p14:creationId xmlns:p14="http://schemas.microsoft.com/office/powerpoint/2010/main" val="1744196343"/>
      </p:ext>
    </p:extLst>
  </p:cSld>
  <p:clrMapOvr>
    <a:masterClrMapping/>
  </p:clrMapOvr>
  <p:extLst>
    <p:ext uri="{DCECCB84-F9BA-43D5-87BE-67443E8EF086}">
      <p15:sldGuideLst xmlns:p15="http://schemas.microsoft.com/office/powerpoint/2012/main">
        <p15:guide id="1" pos="1905">
          <p15:clr>
            <a:srgbClr val="FBAE40"/>
          </p15:clr>
        </p15:guide>
        <p15:guide id="2" pos="2268">
          <p15:clr>
            <a:srgbClr val="FBAE40"/>
          </p15:clr>
        </p15:guide>
        <p15:guide id="3" orient="horz" pos="599">
          <p15:clr>
            <a:srgbClr val="FBAE40"/>
          </p15:clr>
        </p15:guide>
        <p15:guide id="4" orient="horz" pos="2890">
          <p15:clr>
            <a:srgbClr val="FBAE40"/>
          </p15:clr>
        </p15:guide>
        <p15:guide id="5" pos="4218">
          <p15:clr>
            <a:srgbClr val="FBAE40"/>
          </p15:clr>
        </p15:guide>
        <p15:guide id="6" pos="5375">
          <p15:clr>
            <a:srgbClr val="FBAE40"/>
          </p15:clr>
        </p15:guide>
        <p15:guide id="7" orient="horz" pos="1076">
          <p15:clr>
            <a:srgbClr val="FBAE40"/>
          </p15:clr>
        </p15:guide>
        <p15:guide id="8" orient="horz" pos="463">
          <p15:clr>
            <a:srgbClr val="FBAE40"/>
          </p15:clr>
        </p15:guide>
        <p15:guide id="9" orient="horz" pos="1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_Mobility_Projekt_1">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8" name="Textplatzhalter 3">
            <a:extLst>
              <a:ext uri="{FF2B5EF4-FFF2-40B4-BE49-F238E27FC236}">
                <a16:creationId xmlns:a16="http://schemas.microsoft.com/office/drawing/2014/main" id="{1FF8D039-DB78-994D-BE4D-1ABCC90FF381}"/>
              </a:ext>
            </a:extLst>
          </p:cNvPr>
          <p:cNvSpPr>
            <a:spLocks noGrp="1"/>
          </p:cNvSpPr>
          <p:nvPr>
            <p:ph type="body" sz="quarter" idx="10" hasCustomPrompt="1"/>
          </p:nvPr>
        </p:nvSpPr>
        <p:spPr>
          <a:xfrm>
            <a:off x="3465870" y="1582792"/>
            <a:ext cx="5083959" cy="224897"/>
          </a:xfrm>
          <a:prstGeom prst="rect">
            <a:avLst/>
          </a:prstGeom>
        </p:spPr>
        <p:txBody>
          <a:bodyPr lIns="0" tIns="0" rIns="0" bIns="0">
            <a:noAutofit/>
          </a:bodyPr>
          <a:lstStyle>
            <a:lvl1pPr marL="0" indent="0">
              <a:lnSpc>
                <a:spcPct val="100000"/>
              </a:lnSpc>
              <a:spcBef>
                <a:spcPts val="450"/>
              </a:spcBef>
              <a:buClr>
                <a:srgbClr val="0084AC"/>
              </a:buClr>
              <a:buFont typeface="Arial" panose="020B0604020202020204" pitchFamily="34" charset="0"/>
              <a:buNone/>
              <a:defRPr lang="de-DE" sz="16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Überschrift</a:t>
            </a:r>
          </a:p>
        </p:txBody>
      </p:sp>
      <p:sp>
        <p:nvSpPr>
          <p:cNvPr id="9" name="Textplatzhalter 3">
            <a:extLst>
              <a:ext uri="{FF2B5EF4-FFF2-40B4-BE49-F238E27FC236}">
                <a16:creationId xmlns:a16="http://schemas.microsoft.com/office/drawing/2014/main" id="{599EE39A-A6B9-A940-85B2-A2FFB5BB42D0}"/>
              </a:ext>
            </a:extLst>
          </p:cNvPr>
          <p:cNvSpPr>
            <a:spLocks noGrp="1"/>
          </p:cNvSpPr>
          <p:nvPr>
            <p:ph type="body" sz="quarter" idx="27" hasCustomPrompt="1"/>
          </p:nvPr>
        </p:nvSpPr>
        <p:spPr>
          <a:xfrm>
            <a:off x="3465871" y="1942792"/>
            <a:ext cx="5083959" cy="2520000"/>
          </a:xfrm>
          <a:prstGeom prst="rect">
            <a:avLst/>
          </a:prstGeom>
        </p:spPr>
        <p:txBody>
          <a:bodyPr lIns="0" tIns="0" rIns="0" bIns="0">
            <a:noAutofit/>
          </a:bodyPr>
          <a:lstStyle>
            <a:lvl1pPr marL="0" marR="0" indent="0" algn="just"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lang="de-DE" sz="1100" b="0" i="0"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Consectetuer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r>
              <a:rPr lang="de-AT" dirty="0" err="1"/>
              <a:t>Aenean</a:t>
            </a:r>
            <a:r>
              <a:rPr lang="de-AT" dirty="0"/>
              <a:t> </a:t>
            </a:r>
            <a:r>
              <a:rPr lang="de-AT" dirty="0" err="1"/>
              <a:t>massa</a:t>
            </a:r>
            <a:r>
              <a:rPr lang="de-AT" dirty="0"/>
              <a:t>. 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Donec</a:t>
            </a:r>
            <a:r>
              <a:rPr lang="de-AT" dirty="0"/>
              <a:t> </a:t>
            </a:r>
            <a:r>
              <a:rPr lang="de-AT" dirty="0" err="1"/>
              <a:t>quam</a:t>
            </a:r>
            <a:r>
              <a:rPr lang="de-AT" dirty="0"/>
              <a:t> </a:t>
            </a:r>
            <a:r>
              <a:rPr lang="de-AT" dirty="0" err="1"/>
              <a:t>felis</a:t>
            </a:r>
            <a:r>
              <a:rPr lang="de-AT" dirty="0"/>
              <a:t>, </a:t>
            </a:r>
            <a:r>
              <a:rPr lang="de-AT" dirty="0" err="1"/>
              <a:t>ultricies</a:t>
            </a:r>
            <a:r>
              <a:rPr lang="de-AT" dirty="0"/>
              <a:t> </a:t>
            </a:r>
            <a:r>
              <a:rPr lang="de-AT" dirty="0" err="1"/>
              <a:t>nec</a:t>
            </a:r>
            <a:r>
              <a:rPr lang="de-AT" dirty="0"/>
              <a:t>, </a:t>
            </a:r>
            <a:r>
              <a:rPr lang="de-AT" dirty="0" err="1"/>
              <a:t>pellentesque</a:t>
            </a:r>
            <a:r>
              <a:rPr lang="de-AT" dirty="0"/>
              <a:t> </a:t>
            </a:r>
            <a:r>
              <a:rPr lang="de-AT" dirty="0" err="1"/>
              <a:t>eu</a:t>
            </a:r>
            <a:r>
              <a:rPr lang="de-AT" dirty="0"/>
              <a:t>, </a:t>
            </a:r>
            <a:r>
              <a:rPr lang="de-AT" dirty="0" err="1"/>
              <a:t>pretium</a:t>
            </a:r>
            <a:r>
              <a:rPr lang="de-AT" dirty="0"/>
              <a:t> </a:t>
            </a:r>
            <a:r>
              <a:rPr lang="de-AT" dirty="0" err="1"/>
              <a:t>quis</a:t>
            </a:r>
            <a:r>
              <a:rPr lang="de-AT" dirty="0"/>
              <a:t>, </a:t>
            </a:r>
            <a:r>
              <a:rPr lang="de-AT" dirty="0" err="1"/>
              <a:t>sem</a:t>
            </a:r>
            <a:r>
              <a:rPr lang="de-AT" dirty="0"/>
              <a:t>. </a:t>
            </a:r>
            <a:r>
              <a:rPr lang="de-AT" dirty="0" err="1"/>
              <a:t>Nulla</a:t>
            </a:r>
            <a:r>
              <a:rPr lang="de-AT" dirty="0"/>
              <a:t> </a:t>
            </a:r>
            <a:r>
              <a:rPr lang="de-AT" dirty="0" err="1"/>
              <a:t>consequat</a:t>
            </a:r>
            <a:r>
              <a:rPr lang="de-AT" dirty="0"/>
              <a:t> </a:t>
            </a:r>
            <a:r>
              <a:rPr lang="de-AT" dirty="0" err="1"/>
              <a:t>massa</a:t>
            </a:r>
            <a:r>
              <a:rPr lang="de-AT" dirty="0"/>
              <a:t> </a:t>
            </a:r>
            <a:r>
              <a:rPr lang="de-AT" dirty="0" err="1"/>
              <a:t>quis</a:t>
            </a:r>
            <a:r>
              <a:rPr lang="de-AT" dirty="0"/>
              <a:t> </a:t>
            </a:r>
            <a:r>
              <a:rPr lang="de-AT" dirty="0" err="1"/>
              <a:t>enim</a:t>
            </a:r>
            <a:r>
              <a:rPr lang="de-AT" dirty="0"/>
              <a:t>. </a:t>
            </a:r>
          </a:p>
          <a:p>
            <a:pPr lvl="0"/>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a:t>
            </a:r>
            <a:endParaRPr lang="en-US" dirty="0"/>
          </a:p>
        </p:txBody>
      </p:sp>
      <p:sp>
        <p:nvSpPr>
          <p:cNvPr id="11" name="Textplatzhalter 2">
            <a:extLst>
              <a:ext uri="{FF2B5EF4-FFF2-40B4-BE49-F238E27FC236}">
                <a16:creationId xmlns:a16="http://schemas.microsoft.com/office/drawing/2014/main" id="{0DA632D1-47AE-460F-8578-7CDBBD9D737C}"/>
              </a:ext>
            </a:extLst>
          </p:cNvPr>
          <p:cNvSpPr>
            <a:spLocks noGrp="1"/>
          </p:cNvSpPr>
          <p:nvPr>
            <p:ph type="body" sz="quarter" idx="28" hasCustomPrompt="1"/>
          </p:nvPr>
        </p:nvSpPr>
        <p:spPr>
          <a:xfrm>
            <a:off x="863584" y="4484914"/>
            <a:ext cx="1724400" cy="90904"/>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2" name="Bildplatzhalter 3">
            <a:extLst>
              <a:ext uri="{FF2B5EF4-FFF2-40B4-BE49-F238E27FC236}">
                <a16:creationId xmlns:a16="http://schemas.microsoft.com/office/drawing/2014/main" id="{F5E58FD6-4D20-0C44-A4A8-D2D93657546C}"/>
              </a:ext>
            </a:extLst>
          </p:cNvPr>
          <p:cNvSpPr>
            <a:spLocks noGrp="1"/>
          </p:cNvSpPr>
          <p:nvPr>
            <p:ph type="pic" sz="quarter" idx="26"/>
          </p:nvPr>
        </p:nvSpPr>
        <p:spPr>
          <a:xfrm>
            <a:off x="576423" y="1582792"/>
            <a:ext cx="2300285" cy="2879725"/>
          </a:xfrm>
          <a:prstGeom prst="rect">
            <a:avLst/>
          </a:prstGeom>
          <a:ln>
            <a:solidFill>
              <a:srgbClr val="3C7DA0"/>
            </a:solidFill>
          </a:ln>
        </p:spPr>
        <p:txBody>
          <a:bodyPr/>
          <a:lstStyle>
            <a:lvl1pPr>
              <a:defRPr sz="1200"/>
            </a:lvl1pPr>
          </a:lstStyle>
          <a:p>
            <a:endParaRPr lang="de-DE" dirty="0"/>
          </a:p>
        </p:txBody>
      </p:sp>
      <p:sp>
        <p:nvSpPr>
          <p:cNvPr id="10"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5"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6" name="Grafik 15">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7" name="Grafik 16">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408955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_Mobility_Projekt_2">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F5E58FD6-4D20-0C44-A4A8-D2D93657546C}"/>
              </a:ext>
            </a:extLst>
          </p:cNvPr>
          <p:cNvSpPr>
            <a:spLocks noGrp="1"/>
          </p:cNvSpPr>
          <p:nvPr>
            <p:ph type="pic" sz="quarter" idx="26"/>
          </p:nvPr>
        </p:nvSpPr>
        <p:spPr>
          <a:xfrm>
            <a:off x="6249545" y="1582792"/>
            <a:ext cx="2300285" cy="2879725"/>
          </a:xfrm>
          <a:prstGeom prst="rect">
            <a:avLst/>
          </a:prstGeom>
          <a:ln>
            <a:solidFill>
              <a:srgbClr val="3C7DA0"/>
            </a:solidFill>
          </a:ln>
        </p:spPr>
        <p:txBody>
          <a:bodyPr/>
          <a:lstStyle>
            <a:lvl1pPr>
              <a:defRPr sz="1200"/>
            </a:lvl1pPr>
          </a:lstStyle>
          <a:p>
            <a:endParaRPr lang="de-DE" dirty="0"/>
          </a:p>
        </p:txBody>
      </p:sp>
      <p:sp>
        <p:nvSpPr>
          <p:cNvPr id="8" name="Textplatzhalter 3">
            <a:extLst>
              <a:ext uri="{FF2B5EF4-FFF2-40B4-BE49-F238E27FC236}">
                <a16:creationId xmlns:a16="http://schemas.microsoft.com/office/drawing/2014/main" id="{1FF8D039-DB78-994D-BE4D-1ABCC90FF381}"/>
              </a:ext>
            </a:extLst>
          </p:cNvPr>
          <p:cNvSpPr>
            <a:spLocks noGrp="1"/>
          </p:cNvSpPr>
          <p:nvPr>
            <p:ph type="body" sz="quarter" idx="10" hasCustomPrompt="1"/>
          </p:nvPr>
        </p:nvSpPr>
        <p:spPr>
          <a:xfrm>
            <a:off x="576422" y="1582517"/>
            <a:ext cx="5035054" cy="224897"/>
          </a:xfrm>
          <a:prstGeom prst="rect">
            <a:avLst/>
          </a:prstGeom>
        </p:spPr>
        <p:txBody>
          <a:bodyPr lIns="0" tIns="0" rIns="0" bIns="0">
            <a:noAutofit/>
          </a:bodyPr>
          <a:lstStyle>
            <a:lvl1pPr marL="0" indent="0">
              <a:lnSpc>
                <a:spcPct val="100000"/>
              </a:lnSpc>
              <a:spcBef>
                <a:spcPts val="450"/>
              </a:spcBef>
              <a:buClr>
                <a:srgbClr val="0084AC"/>
              </a:buClr>
              <a:buFont typeface="Arial" panose="020B0604020202020204" pitchFamily="34" charset="0"/>
              <a:buNone/>
              <a:defRPr lang="de-DE" sz="16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Überschrift</a:t>
            </a:r>
          </a:p>
        </p:txBody>
      </p:sp>
      <p:sp>
        <p:nvSpPr>
          <p:cNvPr id="9" name="Textplatzhalter 3">
            <a:extLst>
              <a:ext uri="{FF2B5EF4-FFF2-40B4-BE49-F238E27FC236}">
                <a16:creationId xmlns:a16="http://schemas.microsoft.com/office/drawing/2014/main" id="{599EE39A-A6B9-A940-85B2-A2FFB5BB42D0}"/>
              </a:ext>
            </a:extLst>
          </p:cNvPr>
          <p:cNvSpPr>
            <a:spLocks noGrp="1"/>
          </p:cNvSpPr>
          <p:nvPr>
            <p:ph type="body" sz="quarter" idx="27" hasCustomPrompt="1"/>
          </p:nvPr>
        </p:nvSpPr>
        <p:spPr>
          <a:xfrm>
            <a:off x="576423" y="1942517"/>
            <a:ext cx="5035054" cy="2520000"/>
          </a:xfrm>
          <a:prstGeom prst="rect">
            <a:avLst/>
          </a:prstGeom>
        </p:spPr>
        <p:txBody>
          <a:bodyPr lIns="0" tIns="0" rIns="0" bIns="0">
            <a:noAutofit/>
          </a:bodyPr>
          <a:lstStyle>
            <a:lvl1pPr marL="0" marR="0" indent="0" algn="just"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lang="de-DE" sz="1100" b="0" i="0"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Consectetuer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r>
              <a:rPr lang="de-AT" dirty="0" err="1"/>
              <a:t>Aenean</a:t>
            </a:r>
            <a:r>
              <a:rPr lang="de-AT" dirty="0"/>
              <a:t> </a:t>
            </a:r>
            <a:r>
              <a:rPr lang="de-AT" dirty="0" err="1"/>
              <a:t>massa</a:t>
            </a:r>
            <a:r>
              <a:rPr lang="de-AT" dirty="0"/>
              <a:t>. 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Donec</a:t>
            </a:r>
            <a:r>
              <a:rPr lang="de-AT" dirty="0"/>
              <a:t> </a:t>
            </a:r>
            <a:r>
              <a:rPr lang="de-AT" dirty="0" err="1"/>
              <a:t>quam</a:t>
            </a:r>
            <a:r>
              <a:rPr lang="de-AT" dirty="0"/>
              <a:t> </a:t>
            </a:r>
            <a:r>
              <a:rPr lang="de-AT" dirty="0" err="1"/>
              <a:t>felis</a:t>
            </a:r>
            <a:r>
              <a:rPr lang="de-AT" dirty="0"/>
              <a:t>, </a:t>
            </a:r>
            <a:r>
              <a:rPr lang="de-AT" dirty="0" err="1"/>
              <a:t>ultricies</a:t>
            </a:r>
            <a:r>
              <a:rPr lang="de-AT" dirty="0"/>
              <a:t> </a:t>
            </a:r>
            <a:r>
              <a:rPr lang="de-AT" dirty="0" err="1"/>
              <a:t>nec</a:t>
            </a:r>
            <a:r>
              <a:rPr lang="de-AT" dirty="0"/>
              <a:t>, </a:t>
            </a:r>
            <a:r>
              <a:rPr lang="de-AT" dirty="0" err="1"/>
              <a:t>pellentesque</a:t>
            </a:r>
            <a:r>
              <a:rPr lang="de-AT" dirty="0"/>
              <a:t> </a:t>
            </a:r>
            <a:r>
              <a:rPr lang="de-AT" dirty="0" err="1"/>
              <a:t>eu</a:t>
            </a:r>
            <a:r>
              <a:rPr lang="de-AT" dirty="0"/>
              <a:t>, </a:t>
            </a:r>
            <a:r>
              <a:rPr lang="de-AT" dirty="0" err="1"/>
              <a:t>pretium</a:t>
            </a:r>
            <a:r>
              <a:rPr lang="de-AT" dirty="0"/>
              <a:t> </a:t>
            </a:r>
            <a:r>
              <a:rPr lang="de-AT" dirty="0" err="1"/>
              <a:t>quis</a:t>
            </a:r>
            <a:r>
              <a:rPr lang="de-AT" dirty="0"/>
              <a:t>, </a:t>
            </a:r>
            <a:r>
              <a:rPr lang="de-AT" dirty="0" err="1"/>
              <a:t>sem</a:t>
            </a:r>
            <a:r>
              <a:rPr lang="de-AT" dirty="0"/>
              <a:t>. </a:t>
            </a:r>
            <a:r>
              <a:rPr lang="de-AT" dirty="0" err="1"/>
              <a:t>Nulla</a:t>
            </a:r>
            <a:r>
              <a:rPr lang="de-AT" dirty="0"/>
              <a:t> </a:t>
            </a:r>
            <a:r>
              <a:rPr lang="de-AT" dirty="0" err="1"/>
              <a:t>consequat</a:t>
            </a:r>
            <a:r>
              <a:rPr lang="de-AT" dirty="0"/>
              <a:t> </a:t>
            </a:r>
            <a:r>
              <a:rPr lang="de-AT" dirty="0" err="1"/>
              <a:t>massa</a:t>
            </a:r>
            <a:r>
              <a:rPr lang="de-AT" dirty="0"/>
              <a:t> </a:t>
            </a:r>
            <a:r>
              <a:rPr lang="de-AT" dirty="0" err="1"/>
              <a:t>quis</a:t>
            </a:r>
            <a:r>
              <a:rPr lang="de-AT" dirty="0"/>
              <a:t> </a:t>
            </a:r>
            <a:r>
              <a:rPr lang="de-AT" dirty="0" err="1"/>
              <a:t>enim</a:t>
            </a:r>
            <a:r>
              <a:rPr lang="de-AT" dirty="0"/>
              <a:t>. </a:t>
            </a:r>
          </a:p>
          <a:p>
            <a:pPr lvl="0"/>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a:t>
            </a:r>
            <a:endParaRPr lang="en-US" dirty="0"/>
          </a:p>
        </p:txBody>
      </p:sp>
      <p:sp>
        <p:nvSpPr>
          <p:cNvPr id="11" name="Textplatzhalter 2">
            <a:extLst>
              <a:ext uri="{FF2B5EF4-FFF2-40B4-BE49-F238E27FC236}">
                <a16:creationId xmlns:a16="http://schemas.microsoft.com/office/drawing/2014/main" id="{0DA632D1-47AE-460F-8578-7CDBBD9D737C}"/>
              </a:ext>
            </a:extLst>
          </p:cNvPr>
          <p:cNvSpPr>
            <a:spLocks noGrp="1"/>
          </p:cNvSpPr>
          <p:nvPr>
            <p:ph type="body" sz="quarter" idx="28" hasCustomPrompt="1"/>
          </p:nvPr>
        </p:nvSpPr>
        <p:spPr>
          <a:xfrm>
            <a:off x="6529332" y="4484914"/>
            <a:ext cx="1724400" cy="90904"/>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0"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5"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6"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8" name="Grafik 17">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9" name="Grafik 18">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420823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_Mobility_Projekt_3">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1FF8D039-DB78-994D-BE4D-1ABCC90FF381}"/>
              </a:ext>
            </a:extLst>
          </p:cNvPr>
          <p:cNvSpPr>
            <a:spLocks noGrp="1"/>
          </p:cNvSpPr>
          <p:nvPr>
            <p:ph type="body" sz="quarter" idx="10" hasCustomPrompt="1"/>
          </p:nvPr>
        </p:nvSpPr>
        <p:spPr>
          <a:xfrm>
            <a:off x="576422" y="1582517"/>
            <a:ext cx="5035054" cy="224897"/>
          </a:xfrm>
          <a:prstGeom prst="rect">
            <a:avLst/>
          </a:prstGeom>
        </p:spPr>
        <p:txBody>
          <a:bodyPr lIns="0" tIns="0" rIns="0" bIns="0">
            <a:noAutofit/>
          </a:bodyPr>
          <a:lstStyle>
            <a:lvl1pPr marL="0" indent="0">
              <a:lnSpc>
                <a:spcPct val="100000"/>
              </a:lnSpc>
              <a:spcBef>
                <a:spcPts val="450"/>
              </a:spcBef>
              <a:buClr>
                <a:srgbClr val="0084AC"/>
              </a:buClr>
              <a:buFont typeface="Arial" panose="020B0604020202020204" pitchFamily="34" charset="0"/>
              <a:buNone/>
              <a:defRPr lang="de-DE" sz="16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Überschrift</a:t>
            </a:r>
          </a:p>
        </p:txBody>
      </p:sp>
      <p:sp>
        <p:nvSpPr>
          <p:cNvPr id="9" name="Textplatzhalter 3">
            <a:extLst>
              <a:ext uri="{FF2B5EF4-FFF2-40B4-BE49-F238E27FC236}">
                <a16:creationId xmlns:a16="http://schemas.microsoft.com/office/drawing/2014/main" id="{599EE39A-A6B9-A940-85B2-A2FFB5BB42D0}"/>
              </a:ext>
            </a:extLst>
          </p:cNvPr>
          <p:cNvSpPr>
            <a:spLocks noGrp="1"/>
          </p:cNvSpPr>
          <p:nvPr>
            <p:ph type="body" sz="quarter" idx="27" hasCustomPrompt="1"/>
          </p:nvPr>
        </p:nvSpPr>
        <p:spPr>
          <a:xfrm>
            <a:off x="576423" y="1942517"/>
            <a:ext cx="5035054" cy="2520000"/>
          </a:xfrm>
          <a:prstGeom prst="rect">
            <a:avLst/>
          </a:prstGeom>
        </p:spPr>
        <p:txBody>
          <a:bodyPr lIns="0" tIns="0" rIns="0" bIns="0">
            <a:noAutofit/>
          </a:bodyPr>
          <a:lstStyle>
            <a:lvl1pPr marL="0" marR="0" indent="0" algn="just"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lang="de-DE" sz="1100" b="0" i="0"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Consectetuer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r>
              <a:rPr lang="de-AT" dirty="0" err="1"/>
              <a:t>Aenean</a:t>
            </a:r>
            <a:r>
              <a:rPr lang="de-AT" dirty="0"/>
              <a:t> </a:t>
            </a:r>
            <a:r>
              <a:rPr lang="de-AT" dirty="0" err="1"/>
              <a:t>massa</a:t>
            </a:r>
            <a:r>
              <a:rPr lang="de-AT" dirty="0"/>
              <a:t>. 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Donec</a:t>
            </a:r>
            <a:r>
              <a:rPr lang="de-AT" dirty="0"/>
              <a:t> </a:t>
            </a:r>
            <a:r>
              <a:rPr lang="de-AT" dirty="0" err="1"/>
              <a:t>quam</a:t>
            </a:r>
            <a:r>
              <a:rPr lang="de-AT" dirty="0"/>
              <a:t> </a:t>
            </a:r>
            <a:r>
              <a:rPr lang="de-AT" dirty="0" err="1"/>
              <a:t>felis</a:t>
            </a:r>
            <a:r>
              <a:rPr lang="de-AT" dirty="0"/>
              <a:t>, </a:t>
            </a:r>
            <a:r>
              <a:rPr lang="de-AT" dirty="0" err="1"/>
              <a:t>ultricies</a:t>
            </a:r>
            <a:r>
              <a:rPr lang="de-AT" dirty="0"/>
              <a:t> </a:t>
            </a:r>
            <a:r>
              <a:rPr lang="de-AT" dirty="0" err="1"/>
              <a:t>nec</a:t>
            </a:r>
            <a:r>
              <a:rPr lang="de-AT" dirty="0"/>
              <a:t>, </a:t>
            </a:r>
            <a:r>
              <a:rPr lang="de-AT" dirty="0" err="1"/>
              <a:t>pellentesque</a:t>
            </a:r>
            <a:r>
              <a:rPr lang="de-AT" dirty="0"/>
              <a:t> </a:t>
            </a:r>
            <a:r>
              <a:rPr lang="de-AT" dirty="0" err="1"/>
              <a:t>eu</a:t>
            </a:r>
            <a:r>
              <a:rPr lang="de-AT" dirty="0"/>
              <a:t>, </a:t>
            </a:r>
            <a:r>
              <a:rPr lang="de-AT" dirty="0" err="1"/>
              <a:t>pretium</a:t>
            </a:r>
            <a:r>
              <a:rPr lang="de-AT" dirty="0"/>
              <a:t> </a:t>
            </a:r>
            <a:r>
              <a:rPr lang="de-AT" dirty="0" err="1"/>
              <a:t>quis</a:t>
            </a:r>
            <a:r>
              <a:rPr lang="de-AT" dirty="0"/>
              <a:t>, </a:t>
            </a:r>
            <a:r>
              <a:rPr lang="de-AT" dirty="0" err="1"/>
              <a:t>sem</a:t>
            </a:r>
            <a:r>
              <a:rPr lang="de-AT" dirty="0"/>
              <a:t>. </a:t>
            </a:r>
            <a:r>
              <a:rPr lang="de-AT" dirty="0" err="1"/>
              <a:t>Nulla</a:t>
            </a:r>
            <a:r>
              <a:rPr lang="de-AT" dirty="0"/>
              <a:t> </a:t>
            </a:r>
            <a:r>
              <a:rPr lang="de-AT" dirty="0" err="1"/>
              <a:t>consequat</a:t>
            </a:r>
            <a:r>
              <a:rPr lang="de-AT" dirty="0"/>
              <a:t> </a:t>
            </a:r>
            <a:r>
              <a:rPr lang="de-AT" dirty="0" err="1"/>
              <a:t>massa</a:t>
            </a:r>
            <a:r>
              <a:rPr lang="de-AT" dirty="0"/>
              <a:t> </a:t>
            </a:r>
            <a:r>
              <a:rPr lang="de-AT" dirty="0" err="1"/>
              <a:t>quis</a:t>
            </a:r>
            <a:r>
              <a:rPr lang="de-AT" dirty="0"/>
              <a:t> </a:t>
            </a:r>
            <a:r>
              <a:rPr lang="de-AT" dirty="0" err="1"/>
              <a:t>enim</a:t>
            </a:r>
            <a:r>
              <a:rPr lang="de-AT" dirty="0"/>
              <a:t>. </a:t>
            </a:r>
          </a:p>
          <a:p>
            <a:pPr lvl="0"/>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a:t>
            </a:r>
            <a:endParaRPr lang="en-US" dirty="0"/>
          </a:p>
        </p:txBody>
      </p:sp>
      <p:sp>
        <p:nvSpPr>
          <p:cNvPr id="12" name="Rechteck 11">
            <a:extLst>
              <a:ext uri="{FF2B5EF4-FFF2-40B4-BE49-F238E27FC236}">
                <a16:creationId xmlns:a16="http://schemas.microsoft.com/office/drawing/2014/main" id="{91FA20FF-C6F7-48AB-A714-F9C56E69E56B}"/>
              </a:ext>
            </a:extLst>
          </p:cNvPr>
          <p:cNvSpPr/>
          <p:nvPr userDrawn="1"/>
        </p:nvSpPr>
        <p:spPr>
          <a:xfrm>
            <a:off x="6249432" y="1582517"/>
            <a:ext cx="2300400" cy="2880000"/>
          </a:xfrm>
          <a:prstGeom prst="rect">
            <a:avLst/>
          </a:prstGeom>
          <a:solidFill>
            <a:schemeClr val="bg1">
              <a:lumMod val="95000"/>
            </a:schemeClr>
          </a:solidFill>
          <a:ln>
            <a:solidFill>
              <a:srgbClr val="3C7D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15906798-2E7F-4AD1-A724-5DD893896425}"/>
              </a:ext>
            </a:extLst>
          </p:cNvPr>
          <p:cNvSpPr txBox="1"/>
          <p:nvPr userDrawn="1"/>
        </p:nvSpPr>
        <p:spPr>
          <a:xfrm>
            <a:off x="6696043" y="1624417"/>
            <a:ext cx="1480929" cy="123111"/>
          </a:xfrm>
          <a:prstGeom prst="rect">
            <a:avLst/>
          </a:prstGeom>
        </p:spPr>
        <p:txBody>
          <a:bodyPr wrap="square" lIns="0" tIns="0" rIns="0" bIns="0" rtlCol="0">
            <a:spAutoFit/>
          </a:bodyPr>
          <a:lstStyle/>
          <a:p>
            <a:pPr marL="0" marR="0" indent="0" algn="ctr" defTabSz="685800" rtl="0" eaLnBrk="0" fontAlgn="base" latinLnBrk="0" hangingPunct="0">
              <a:lnSpc>
                <a:spcPct val="100000"/>
              </a:lnSpc>
              <a:spcBef>
                <a:spcPct val="0"/>
              </a:spcBef>
              <a:spcAft>
                <a:spcPct val="0"/>
              </a:spcAft>
              <a:buClrTx/>
              <a:buSzTx/>
              <a:buFontTx/>
              <a:buNone/>
              <a:tabLst/>
            </a:pPr>
            <a:r>
              <a:rPr lang="de-DE" sz="800" b="1" dirty="0">
                <a:solidFill>
                  <a:schemeClr val="tx1">
                    <a:lumMod val="65000"/>
                    <a:lumOff val="35000"/>
                  </a:schemeClr>
                </a:solidFill>
                <a:latin typeface="Century Gothic" panose="020B0502020202020204" pitchFamily="34" charset="0"/>
              </a:rPr>
              <a:t>Zeitraum:</a:t>
            </a:r>
          </a:p>
        </p:txBody>
      </p:sp>
      <p:sp>
        <p:nvSpPr>
          <p:cNvPr id="14" name="Textfeld 13">
            <a:extLst>
              <a:ext uri="{FF2B5EF4-FFF2-40B4-BE49-F238E27FC236}">
                <a16:creationId xmlns:a16="http://schemas.microsoft.com/office/drawing/2014/main" id="{7EA28145-8D1F-44B8-9960-D09C07E3ABE1}"/>
              </a:ext>
            </a:extLst>
          </p:cNvPr>
          <p:cNvSpPr txBox="1"/>
          <p:nvPr userDrawn="1"/>
        </p:nvSpPr>
        <p:spPr>
          <a:xfrm>
            <a:off x="6705039" y="2009088"/>
            <a:ext cx="1480929" cy="123111"/>
          </a:xfrm>
          <a:prstGeom prst="rect">
            <a:avLst/>
          </a:prstGeom>
        </p:spPr>
        <p:txBody>
          <a:bodyPr wrap="square" lIns="0" tIns="0" rIns="0" bIns="0" rtlCol="0">
            <a:spAutoFit/>
          </a:bodyPr>
          <a:lstStyle/>
          <a:p>
            <a:pPr marL="0" marR="0" indent="0" algn="ctr" defTabSz="685800" rtl="0" eaLnBrk="0" fontAlgn="base" latinLnBrk="0" hangingPunct="0">
              <a:lnSpc>
                <a:spcPct val="100000"/>
              </a:lnSpc>
              <a:spcBef>
                <a:spcPct val="0"/>
              </a:spcBef>
              <a:spcAft>
                <a:spcPct val="0"/>
              </a:spcAft>
              <a:buClrTx/>
              <a:buSzTx/>
              <a:buFontTx/>
              <a:buNone/>
              <a:tabLst/>
            </a:pPr>
            <a:r>
              <a:rPr lang="de-DE" sz="800" b="1" dirty="0">
                <a:solidFill>
                  <a:schemeClr val="tx1">
                    <a:lumMod val="65000"/>
                    <a:lumOff val="35000"/>
                  </a:schemeClr>
                </a:solidFill>
                <a:latin typeface="Century Gothic" panose="020B0502020202020204" pitchFamily="34" charset="0"/>
              </a:rPr>
              <a:t>Auftraggeber:</a:t>
            </a:r>
          </a:p>
        </p:txBody>
      </p:sp>
      <p:sp>
        <p:nvSpPr>
          <p:cNvPr id="15" name="Textfeld 14">
            <a:extLst>
              <a:ext uri="{FF2B5EF4-FFF2-40B4-BE49-F238E27FC236}">
                <a16:creationId xmlns:a16="http://schemas.microsoft.com/office/drawing/2014/main" id="{EC8670D5-5512-4178-ABB7-F3F90133FC80}"/>
              </a:ext>
            </a:extLst>
          </p:cNvPr>
          <p:cNvSpPr txBox="1"/>
          <p:nvPr userDrawn="1"/>
        </p:nvSpPr>
        <p:spPr>
          <a:xfrm>
            <a:off x="6705039" y="3897878"/>
            <a:ext cx="1480929" cy="123111"/>
          </a:xfrm>
          <a:prstGeom prst="rect">
            <a:avLst/>
          </a:prstGeom>
        </p:spPr>
        <p:txBody>
          <a:bodyPr wrap="square" lIns="0" tIns="0" rIns="0" bIns="0" rtlCol="0">
            <a:spAutoFit/>
          </a:bodyPr>
          <a:lstStyle/>
          <a:p>
            <a:pPr marL="0" marR="0" indent="0" algn="ctr" defTabSz="685800" rtl="0" eaLnBrk="0" fontAlgn="base" latinLnBrk="0" hangingPunct="0">
              <a:lnSpc>
                <a:spcPct val="100000"/>
              </a:lnSpc>
              <a:spcBef>
                <a:spcPct val="0"/>
              </a:spcBef>
              <a:spcAft>
                <a:spcPct val="0"/>
              </a:spcAft>
              <a:buClrTx/>
              <a:buSzTx/>
              <a:buFontTx/>
              <a:buNone/>
              <a:tabLst/>
            </a:pPr>
            <a:r>
              <a:rPr lang="de-DE" sz="800" b="1" dirty="0">
                <a:solidFill>
                  <a:schemeClr val="tx1">
                    <a:lumMod val="65000"/>
                    <a:lumOff val="35000"/>
                  </a:schemeClr>
                </a:solidFill>
                <a:latin typeface="Century Gothic" panose="020B0502020202020204" pitchFamily="34" charset="0"/>
              </a:rPr>
              <a:t>Fördergeber:</a:t>
            </a:r>
          </a:p>
        </p:txBody>
      </p:sp>
      <p:sp>
        <p:nvSpPr>
          <p:cNvPr id="16" name="Textplatzhalter 3">
            <a:extLst>
              <a:ext uri="{FF2B5EF4-FFF2-40B4-BE49-F238E27FC236}">
                <a16:creationId xmlns:a16="http://schemas.microsoft.com/office/drawing/2014/main" id="{6EDEA097-3DF7-44F3-9068-445F058F5F2B}"/>
              </a:ext>
            </a:extLst>
          </p:cNvPr>
          <p:cNvSpPr>
            <a:spLocks noGrp="1"/>
          </p:cNvSpPr>
          <p:nvPr>
            <p:ph type="body" sz="quarter" idx="33" hasCustomPrompt="1"/>
          </p:nvPr>
        </p:nvSpPr>
        <p:spPr>
          <a:xfrm>
            <a:off x="6249432" y="1776849"/>
            <a:ext cx="2300399" cy="193368"/>
          </a:xfrm>
          <a:prstGeom prst="rect">
            <a:avLst/>
          </a:prstGeom>
        </p:spPr>
        <p:txBody>
          <a:bodyPr lIns="0" tIns="0" rIns="0" bIns="0">
            <a:noAutofit/>
          </a:bodyPr>
          <a:lstStyle>
            <a:lvl1pPr marL="0" indent="0" algn="ctr">
              <a:lnSpc>
                <a:spcPct val="100000"/>
              </a:lnSpc>
              <a:spcBef>
                <a:spcPts val="450"/>
              </a:spcBef>
              <a:buClr>
                <a:srgbClr val="0084AC"/>
              </a:buClr>
              <a:buFont typeface="Arial" panose="020B0604020202020204" pitchFamily="34" charset="0"/>
              <a:buNone/>
              <a:defRPr lang="de-DE" sz="8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01/2020 – 02/2020</a:t>
            </a:r>
          </a:p>
        </p:txBody>
      </p:sp>
      <p:sp>
        <p:nvSpPr>
          <p:cNvPr id="17" name="Textplatzhalter 3">
            <a:extLst>
              <a:ext uri="{FF2B5EF4-FFF2-40B4-BE49-F238E27FC236}">
                <a16:creationId xmlns:a16="http://schemas.microsoft.com/office/drawing/2014/main" id="{BA6229C5-ED0B-4CE4-8936-979604049929}"/>
              </a:ext>
            </a:extLst>
          </p:cNvPr>
          <p:cNvSpPr>
            <a:spLocks noGrp="1"/>
          </p:cNvSpPr>
          <p:nvPr>
            <p:ph type="body" sz="quarter" idx="34" hasCustomPrompt="1"/>
          </p:nvPr>
        </p:nvSpPr>
        <p:spPr>
          <a:xfrm>
            <a:off x="6249433" y="2162942"/>
            <a:ext cx="2300398" cy="509623"/>
          </a:xfrm>
          <a:prstGeom prst="rect">
            <a:avLst/>
          </a:prstGeom>
        </p:spPr>
        <p:txBody>
          <a:bodyPr lIns="0" tIns="0" rIns="0" bIns="0">
            <a:noAutofit/>
          </a:bodyPr>
          <a:lstStyle>
            <a:lvl1pPr marL="0" indent="0" algn="ctr">
              <a:lnSpc>
                <a:spcPct val="100000"/>
              </a:lnSpc>
              <a:spcBef>
                <a:spcPts val="150"/>
              </a:spcBef>
              <a:buClr>
                <a:srgbClr val="0084AC"/>
              </a:buClr>
              <a:buFont typeface="Arial" panose="020B0604020202020204" pitchFamily="34" charset="0"/>
              <a:buNone/>
              <a:defRPr lang="de-DE" sz="8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Holding Graz – Kommunale Dienstleistungen GmbH</a:t>
            </a:r>
          </a:p>
        </p:txBody>
      </p:sp>
      <p:sp>
        <p:nvSpPr>
          <p:cNvPr id="18" name="Textplatzhalter 3">
            <a:extLst>
              <a:ext uri="{FF2B5EF4-FFF2-40B4-BE49-F238E27FC236}">
                <a16:creationId xmlns:a16="http://schemas.microsoft.com/office/drawing/2014/main" id="{0A962D6D-2A3C-4014-B1D1-AEC61E8B0E0F}"/>
              </a:ext>
            </a:extLst>
          </p:cNvPr>
          <p:cNvSpPr>
            <a:spLocks noGrp="1"/>
          </p:cNvSpPr>
          <p:nvPr>
            <p:ph type="body" sz="quarter" idx="35" hasCustomPrompt="1"/>
          </p:nvPr>
        </p:nvSpPr>
        <p:spPr>
          <a:xfrm>
            <a:off x="6251872" y="4052229"/>
            <a:ext cx="2297959" cy="410288"/>
          </a:xfrm>
          <a:prstGeom prst="rect">
            <a:avLst/>
          </a:prstGeom>
        </p:spPr>
        <p:txBody>
          <a:bodyPr lIns="0" tIns="0" rIns="0" bIns="0">
            <a:noAutofit/>
          </a:bodyPr>
          <a:lstStyle>
            <a:lvl1pPr marL="0" indent="0" algn="ctr">
              <a:lnSpc>
                <a:spcPct val="100000"/>
              </a:lnSpc>
              <a:spcBef>
                <a:spcPts val="150"/>
              </a:spcBef>
              <a:buClr>
                <a:srgbClr val="0084AC"/>
              </a:buClr>
              <a:buFont typeface="Arial" panose="020B0604020202020204" pitchFamily="34" charset="0"/>
              <a:buNone/>
              <a:defRPr lang="de-DE" sz="8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Regionalresort Land Steiermark</a:t>
            </a:r>
          </a:p>
          <a:p>
            <a:pPr lvl="0"/>
            <a:r>
              <a:rPr lang="de-AT" dirty="0"/>
              <a:t>Steirischer Zentralraum</a:t>
            </a:r>
          </a:p>
          <a:p>
            <a:pPr lvl="0"/>
            <a:endParaRPr lang="de-AT" dirty="0"/>
          </a:p>
        </p:txBody>
      </p:sp>
      <p:sp>
        <p:nvSpPr>
          <p:cNvPr id="19" name="Textfeld 18">
            <a:extLst>
              <a:ext uri="{FF2B5EF4-FFF2-40B4-BE49-F238E27FC236}">
                <a16:creationId xmlns:a16="http://schemas.microsoft.com/office/drawing/2014/main" id="{242C88C9-D427-4453-BA5C-F15432669D81}"/>
              </a:ext>
            </a:extLst>
          </p:cNvPr>
          <p:cNvSpPr txBox="1"/>
          <p:nvPr userDrawn="1"/>
        </p:nvSpPr>
        <p:spPr>
          <a:xfrm>
            <a:off x="6707479" y="2774216"/>
            <a:ext cx="1480929" cy="123111"/>
          </a:xfrm>
          <a:prstGeom prst="rect">
            <a:avLst/>
          </a:prstGeom>
        </p:spPr>
        <p:txBody>
          <a:bodyPr wrap="square" lIns="0" tIns="0" rIns="0" bIns="0" rtlCol="0">
            <a:spAutoFit/>
          </a:bodyPr>
          <a:lstStyle/>
          <a:p>
            <a:pPr marL="0" marR="0" indent="0" algn="ctr" defTabSz="685800" rtl="0" eaLnBrk="0" fontAlgn="base" latinLnBrk="0" hangingPunct="0">
              <a:lnSpc>
                <a:spcPct val="100000"/>
              </a:lnSpc>
              <a:spcBef>
                <a:spcPct val="0"/>
              </a:spcBef>
              <a:spcAft>
                <a:spcPct val="0"/>
              </a:spcAft>
              <a:buClrTx/>
              <a:buSzTx/>
              <a:buFontTx/>
              <a:buNone/>
              <a:tabLst/>
            </a:pPr>
            <a:r>
              <a:rPr lang="de-DE" sz="800" b="1" dirty="0">
                <a:solidFill>
                  <a:schemeClr val="tx1">
                    <a:lumMod val="65000"/>
                    <a:lumOff val="35000"/>
                  </a:schemeClr>
                </a:solidFill>
                <a:latin typeface="Century Gothic" panose="020B0502020202020204" pitchFamily="34" charset="0"/>
              </a:rPr>
              <a:t>Projektpartner:</a:t>
            </a:r>
          </a:p>
        </p:txBody>
      </p:sp>
      <p:sp>
        <p:nvSpPr>
          <p:cNvPr id="20" name="Textplatzhalter 3">
            <a:extLst>
              <a:ext uri="{FF2B5EF4-FFF2-40B4-BE49-F238E27FC236}">
                <a16:creationId xmlns:a16="http://schemas.microsoft.com/office/drawing/2014/main" id="{73AF91CC-34C4-4F4A-BFB9-B79CB2CA0E8F}"/>
              </a:ext>
            </a:extLst>
          </p:cNvPr>
          <p:cNvSpPr>
            <a:spLocks noGrp="1"/>
          </p:cNvSpPr>
          <p:nvPr>
            <p:ph type="body" sz="quarter" idx="36" hasCustomPrompt="1"/>
          </p:nvPr>
        </p:nvSpPr>
        <p:spPr>
          <a:xfrm>
            <a:off x="6251873" y="2928069"/>
            <a:ext cx="2297958" cy="839527"/>
          </a:xfrm>
          <a:prstGeom prst="rect">
            <a:avLst/>
          </a:prstGeom>
        </p:spPr>
        <p:txBody>
          <a:bodyPr lIns="0" tIns="0" rIns="0" bIns="0">
            <a:noAutofit/>
          </a:bodyPr>
          <a:lstStyle>
            <a:lvl1pPr marL="0" indent="0" algn="ctr">
              <a:lnSpc>
                <a:spcPct val="100000"/>
              </a:lnSpc>
              <a:spcBef>
                <a:spcPts val="150"/>
              </a:spcBef>
              <a:buClr>
                <a:srgbClr val="0084AC"/>
              </a:buClr>
              <a:buFont typeface="Arial" panose="020B0604020202020204" pitchFamily="34" charset="0"/>
              <a:buNone/>
              <a:defRPr lang="de-DE" sz="8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Holding Graz – Kommunale Dienstleistungen GmbH</a:t>
            </a:r>
          </a:p>
        </p:txBody>
      </p:sp>
      <p:sp>
        <p:nvSpPr>
          <p:cNvPr id="22"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23"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27"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28" name="Grafik 27">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29" name="Grafik 28">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161556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_Mobility_Projekt_4">
    <p:spTree>
      <p:nvGrpSpPr>
        <p:cNvPr id="1" name=""/>
        <p:cNvGrpSpPr/>
        <p:nvPr/>
      </p:nvGrpSpPr>
      <p:grpSpPr>
        <a:xfrm>
          <a:off x="0" y="0"/>
          <a:ext cx="0" cy="0"/>
          <a:chOff x="0" y="0"/>
          <a:chExt cx="0" cy="0"/>
        </a:xfrm>
      </p:grpSpPr>
      <p:sp>
        <p:nvSpPr>
          <p:cNvPr id="21" name="Textplatzhalter 3">
            <a:extLst>
              <a:ext uri="{FF2B5EF4-FFF2-40B4-BE49-F238E27FC236}">
                <a16:creationId xmlns:a16="http://schemas.microsoft.com/office/drawing/2014/main" id="{EB8CA80B-C325-4CA9-B47C-7A320A77FC62}"/>
              </a:ext>
            </a:extLst>
          </p:cNvPr>
          <p:cNvSpPr>
            <a:spLocks noGrp="1"/>
          </p:cNvSpPr>
          <p:nvPr>
            <p:ph type="body" sz="quarter" idx="10" hasCustomPrompt="1"/>
          </p:nvPr>
        </p:nvSpPr>
        <p:spPr>
          <a:xfrm>
            <a:off x="576421" y="1313274"/>
            <a:ext cx="7973409" cy="243925"/>
          </a:xfrm>
          <a:prstGeom prst="rect">
            <a:avLst/>
          </a:prstGeom>
        </p:spPr>
        <p:txBody>
          <a:bodyPr lIns="0" tIns="0" rIns="0" bIns="0">
            <a:noAutofit/>
          </a:bodyPr>
          <a:lstStyle>
            <a:lvl1pPr marL="0" indent="0">
              <a:lnSpc>
                <a:spcPct val="100000"/>
              </a:lnSpc>
              <a:spcBef>
                <a:spcPts val="450"/>
              </a:spcBef>
              <a:buClr>
                <a:srgbClr val="0084AC"/>
              </a:buClr>
              <a:buFont typeface="Arial" panose="020B0604020202020204" pitchFamily="34" charset="0"/>
              <a:buNone/>
              <a:defRPr lang="de-DE" sz="1600" b="0" i="0" u="none"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a:t>Überschrift </a:t>
            </a:r>
          </a:p>
        </p:txBody>
      </p:sp>
      <p:sp>
        <p:nvSpPr>
          <p:cNvPr id="22" name="Textplatzhalter 3">
            <a:extLst>
              <a:ext uri="{FF2B5EF4-FFF2-40B4-BE49-F238E27FC236}">
                <a16:creationId xmlns:a16="http://schemas.microsoft.com/office/drawing/2014/main" id="{EE636783-7C69-4768-857B-9A3D26BB602C}"/>
              </a:ext>
            </a:extLst>
          </p:cNvPr>
          <p:cNvSpPr>
            <a:spLocks noGrp="1"/>
          </p:cNvSpPr>
          <p:nvPr>
            <p:ph type="body" sz="quarter" idx="27" hasCustomPrompt="1"/>
          </p:nvPr>
        </p:nvSpPr>
        <p:spPr>
          <a:xfrm>
            <a:off x="576422" y="1691014"/>
            <a:ext cx="7973408" cy="2998973"/>
          </a:xfrm>
          <a:prstGeom prst="rect">
            <a:avLst/>
          </a:prstGeom>
        </p:spPr>
        <p:txBody>
          <a:bodyPr lIns="0" tIns="0" rIns="0" bIns="0">
            <a:noAutofit/>
          </a:bodyPr>
          <a:lstStyle>
            <a:lvl1pPr marL="0" marR="0" indent="0" algn="just"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lang="de-DE" sz="1100" b="0" i="0"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385763" indent="-128588">
              <a:lnSpc>
                <a:spcPct val="100000"/>
              </a:lnSpc>
              <a:spcBef>
                <a:spcPts val="450"/>
              </a:spcBef>
              <a:buClr>
                <a:srgbClr val="65A73E"/>
              </a:buClr>
              <a:buFont typeface="Arial" panose="020B0604020202020204" pitchFamily="34" charset="0"/>
              <a:buChar char="•"/>
              <a:defRPr lang="de-DE" sz="900" i="1" kern="1200" dirty="0">
                <a:solidFill>
                  <a:schemeClr val="tx1"/>
                </a:solidFill>
                <a:latin typeface="+mn-lt"/>
                <a:ea typeface="+mn-ea"/>
                <a:cs typeface="Arial Unicode MS" panose="020B0604020202020204" pitchFamily="34" charset="-128"/>
              </a:defRPr>
            </a:lvl2pPr>
          </a:lstStyle>
          <a:p>
            <a:pPr lvl="0"/>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r>
              <a:rPr lang="de-AT" dirty="0" err="1"/>
              <a:t>Aenean</a:t>
            </a:r>
            <a:r>
              <a:rPr lang="de-AT" dirty="0"/>
              <a:t> </a:t>
            </a:r>
            <a:r>
              <a:rPr lang="de-AT" dirty="0" err="1"/>
              <a:t>massa</a:t>
            </a:r>
            <a:r>
              <a:rPr lang="de-AT" dirty="0"/>
              <a:t>. 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Donec</a:t>
            </a:r>
            <a:r>
              <a:rPr lang="de-AT" dirty="0"/>
              <a:t> </a:t>
            </a:r>
            <a:r>
              <a:rPr lang="de-AT" dirty="0" err="1"/>
              <a:t>quam</a:t>
            </a:r>
            <a:r>
              <a:rPr lang="de-AT" dirty="0"/>
              <a:t> </a:t>
            </a:r>
            <a:r>
              <a:rPr lang="de-AT" dirty="0" err="1"/>
              <a:t>felis</a:t>
            </a:r>
            <a:r>
              <a:rPr lang="de-AT" dirty="0"/>
              <a:t>, </a:t>
            </a:r>
            <a:r>
              <a:rPr lang="de-AT" dirty="0" err="1"/>
              <a:t>ultricies</a:t>
            </a:r>
            <a:r>
              <a:rPr lang="de-AT" dirty="0"/>
              <a:t> </a:t>
            </a:r>
            <a:r>
              <a:rPr lang="de-AT" dirty="0" err="1"/>
              <a:t>nec</a:t>
            </a:r>
            <a:r>
              <a:rPr lang="de-AT" dirty="0"/>
              <a:t>, </a:t>
            </a:r>
            <a:r>
              <a:rPr lang="de-AT" dirty="0" err="1"/>
              <a:t>pellentesque</a:t>
            </a:r>
            <a:r>
              <a:rPr lang="de-AT" dirty="0"/>
              <a:t> </a:t>
            </a:r>
            <a:r>
              <a:rPr lang="de-AT" dirty="0" err="1"/>
              <a:t>eu</a:t>
            </a:r>
            <a:r>
              <a:rPr lang="de-AT" dirty="0"/>
              <a:t>, </a:t>
            </a:r>
            <a:r>
              <a:rPr lang="de-AT" dirty="0" err="1"/>
              <a:t>pretium</a:t>
            </a:r>
            <a:r>
              <a:rPr lang="de-AT" dirty="0"/>
              <a:t> </a:t>
            </a:r>
            <a:r>
              <a:rPr lang="de-AT" dirty="0" err="1"/>
              <a:t>quis</a:t>
            </a:r>
            <a:r>
              <a:rPr lang="de-AT" dirty="0"/>
              <a:t>, </a:t>
            </a:r>
            <a:r>
              <a:rPr lang="de-AT" dirty="0" err="1"/>
              <a:t>sem</a:t>
            </a:r>
            <a:r>
              <a:rPr lang="de-AT" dirty="0"/>
              <a:t>. </a:t>
            </a:r>
            <a:r>
              <a:rPr lang="de-AT" dirty="0" err="1"/>
              <a:t>Nulla</a:t>
            </a:r>
            <a:r>
              <a:rPr lang="de-AT" dirty="0"/>
              <a:t> </a:t>
            </a:r>
            <a:r>
              <a:rPr lang="de-AT" dirty="0" err="1"/>
              <a:t>consequat</a:t>
            </a:r>
            <a:r>
              <a:rPr lang="de-AT" dirty="0"/>
              <a:t> </a:t>
            </a:r>
            <a:r>
              <a:rPr lang="de-AT" dirty="0" err="1"/>
              <a:t>massa</a:t>
            </a:r>
            <a:r>
              <a:rPr lang="de-AT" dirty="0"/>
              <a:t> </a:t>
            </a:r>
            <a:r>
              <a:rPr lang="de-AT" dirty="0" err="1"/>
              <a:t>quis</a:t>
            </a:r>
            <a:r>
              <a:rPr lang="de-AT" dirty="0"/>
              <a:t> </a:t>
            </a:r>
            <a:r>
              <a:rPr lang="de-AT" dirty="0" err="1"/>
              <a:t>enim</a:t>
            </a:r>
            <a:r>
              <a:rPr lang="de-AT" dirty="0"/>
              <a:t>. </a:t>
            </a:r>
          </a:p>
          <a:p>
            <a:pPr lvl="0"/>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a:t>
            </a:r>
            <a:endParaRPr lang="en-US" dirty="0"/>
          </a:p>
        </p:txBody>
      </p:sp>
      <p:sp>
        <p:nvSpPr>
          <p:cNvPr id="10"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3"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4"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5" name="Grafik 14">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6" name="Grafik 15">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74483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_Mobility_Projekt_5">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A5939A27-597E-4848-BE16-9C76286DB576}"/>
              </a:ext>
            </a:extLst>
          </p:cNvPr>
          <p:cNvSpPr>
            <a:spLocks noGrp="1"/>
          </p:cNvSpPr>
          <p:nvPr>
            <p:ph type="body" sz="half" idx="14" hasCustomPrompt="1"/>
          </p:nvPr>
        </p:nvSpPr>
        <p:spPr>
          <a:xfrm>
            <a:off x="576422" y="1327355"/>
            <a:ext cx="7973409" cy="3392129"/>
          </a:xfrm>
          <a:prstGeom prst="rect">
            <a:avLst/>
          </a:prstGeom>
        </p:spPr>
        <p:txBody>
          <a:bodyPr lIns="0" tIns="0" rIns="0" bIns="0">
            <a:noAutofit/>
          </a:bodyPr>
          <a:lstStyle>
            <a:lvl1pPr marL="135000" indent="-135000" algn="l">
              <a:lnSpc>
                <a:spcPts val="1530"/>
              </a:lnSpc>
              <a:spcBef>
                <a:spcPts val="900"/>
              </a:spcBef>
              <a:buClr>
                <a:srgbClr val="3C7DA0"/>
              </a:buClr>
              <a:buFont typeface="Symbol" panose="05050102010706020507" pitchFamily="18" charset="2"/>
              <a:buChar char="-"/>
              <a:defRPr lang="de-DE" sz="1050" b="0" i="0" kern="120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AT" dirty="0"/>
              <a:t> Integer </a:t>
            </a:r>
            <a:r>
              <a:rPr lang="de-AT" dirty="0" err="1"/>
              <a:t>tincidunt</a:t>
            </a:r>
            <a:r>
              <a:rPr lang="de-AT" dirty="0"/>
              <a:t>. </a:t>
            </a:r>
            <a:r>
              <a:rPr lang="de-AT" dirty="0" err="1"/>
              <a:t>Cras</a:t>
            </a:r>
            <a:r>
              <a:rPr lang="de-AT" dirty="0"/>
              <a:t> </a:t>
            </a:r>
            <a:r>
              <a:rPr lang="de-AT" dirty="0" err="1"/>
              <a:t>dapibus</a:t>
            </a:r>
            <a:r>
              <a:rPr lang="de-AT" dirty="0"/>
              <a:t>. </a:t>
            </a:r>
            <a:r>
              <a:rPr lang="de-AT" dirty="0" err="1"/>
              <a:t>Vivamus</a:t>
            </a:r>
            <a:r>
              <a:rPr lang="de-AT" dirty="0"/>
              <a:t> </a:t>
            </a:r>
            <a:r>
              <a:rPr lang="de-AT" dirty="0" err="1"/>
              <a:t>elementum</a:t>
            </a:r>
            <a:r>
              <a:rPr lang="de-AT" dirty="0"/>
              <a:t> </a:t>
            </a:r>
            <a:r>
              <a:rPr lang="de-AT" dirty="0" err="1"/>
              <a:t>semper</a:t>
            </a:r>
            <a:r>
              <a:rPr lang="de-AT" dirty="0"/>
              <a:t> </a:t>
            </a:r>
            <a:r>
              <a:rPr lang="de-AT" dirty="0" err="1"/>
              <a:t>nisi</a:t>
            </a:r>
            <a:r>
              <a:rPr lang="de-AT" dirty="0"/>
              <a:t>. </a:t>
            </a:r>
          </a:p>
          <a:p>
            <a:pPr lvl="0"/>
            <a:r>
              <a:rPr lang="de-AT" dirty="0"/>
              <a:t> </a:t>
            </a:r>
            <a:r>
              <a:rPr lang="de-AT" dirty="0" err="1"/>
              <a:t>enean</a:t>
            </a:r>
            <a:r>
              <a:rPr lang="de-AT" dirty="0"/>
              <a:t> </a:t>
            </a:r>
            <a:r>
              <a:rPr lang="de-AT" dirty="0" err="1"/>
              <a:t>vulputate</a:t>
            </a:r>
            <a:r>
              <a:rPr lang="de-AT" dirty="0"/>
              <a:t> </a:t>
            </a:r>
            <a:r>
              <a:rPr lang="de-AT" dirty="0" err="1"/>
              <a:t>eleifend</a:t>
            </a:r>
            <a:r>
              <a:rPr lang="de-AT" dirty="0"/>
              <a:t> </a:t>
            </a:r>
            <a:r>
              <a:rPr lang="de-AT" dirty="0" err="1"/>
              <a:t>tellus</a:t>
            </a:r>
            <a:r>
              <a:rPr lang="de-AT" dirty="0"/>
              <a:t>. </a:t>
            </a:r>
            <a:r>
              <a:rPr lang="de-AT" dirty="0" err="1"/>
              <a:t>Aenean</a:t>
            </a:r>
            <a:r>
              <a:rPr lang="de-AT" dirty="0"/>
              <a:t> </a:t>
            </a:r>
            <a:r>
              <a:rPr lang="de-AT" dirty="0" err="1"/>
              <a:t>leo</a:t>
            </a:r>
            <a:r>
              <a:rPr lang="de-AT" dirty="0"/>
              <a:t> </a:t>
            </a:r>
            <a:r>
              <a:rPr lang="de-AT" dirty="0" err="1"/>
              <a:t>ligula</a:t>
            </a:r>
            <a:r>
              <a:rPr lang="de-AT" dirty="0"/>
              <a:t>, </a:t>
            </a:r>
            <a:r>
              <a:rPr lang="de-AT" dirty="0" err="1"/>
              <a:t>porttitor</a:t>
            </a:r>
            <a:r>
              <a:rPr lang="de-AT" dirty="0"/>
              <a:t> </a:t>
            </a:r>
            <a:r>
              <a:rPr lang="de-AT" dirty="0" err="1"/>
              <a:t>eu</a:t>
            </a:r>
            <a:r>
              <a:rPr lang="de-AT" dirty="0"/>
              <a:t>, </a:t>
            </a:r>
            <a:r>
              <a:rPr lang="de-AT" dirty="0" err="1"/>
              <a:t>consequat</a:t>
            </a:r>
            <a:r>
              <a:rPr lang="de-AT" dirty="0"/>
              <a:t> </a:t>
            </a:r>
            <a:r>
              <a:rPr lang="de-AT" dirty="0" err="1"/>
              <a:t>vitae</a:t>
            </a:r>
            <a:r>
              <a:rPr lang="de-AT" dirty="0"/>
              <a:t>, </a:t>
            </a:r>
            <a:r>
              <a:rPr lang="de-AT" dirty="0" err="1"/>
              <a:t>eleifend</a:t>
            </a:r>
            <a:r>
              <a:rPr lang="de-AT" dirty="0"/>
              <a:t> </a:t>
            </a:r>
            <a:r>
              <a:rPr lang="de-AT" dirty="0" err="1"/>
              <a:t>ac</a:t>
            </a:r>
            <a:r>
              <a:rPr lang="de-AT" dirty="0"/>
              <a:t>, </a:t>
            </a:r>
            <a:r>
              <a:rPr lang="de-AT" dirty="0" err="1"/>
              <a:t>enim</a:t>
            </a:r>
            <a:r>
              <a:rPr lang="de-AT" dirty="0"/>
              <a:t>. </a:t>
            </a:r>
            <a:r>
              <a:rPr lang="de-AT" dirty="0" err="1"/>
              <a:t>Aliquam</a:t>
            </a:r>
            <a:r>
              <a:rPr lang="de-AT" dirty="0"/>
              <a:t> </a:t>
            </a:r>
            <a:r>
              <a:rPr lang="de-AT" dirty="0" err="1"/>
              <a:t>lorem</a:t>
            </a:r>
            <a:r>
              <a:rPr lang="de-AT" dirty="0"/>
              <a:t> ante, </a:t>
            </a:r>
            <a:r>
              <a:rPr lang="de-AT" dirty="0" err="1"/>
              <a:t>dapibus</a:t>
            </a:r>
            <a:r>
              <a:rPr lang="de-AT" dirty="0"/>
              <a:t> in, </a:t>
            </a:r>
            <a:r>
              <a:rPr lang="de-AT" dirty="0" err="1"/>
              <a:t>viverra</a:t>
            </a:r>
            <a:r>
              <a:rPr lang="de-AT" dirty="0"/>
              <a:t> </a:t>
            </a:r>
            <a:r>
              <a:rPr lang="de-AT" dirty="0" err="1"/>
              <a:t>quis</a:t>
            </a:r>
            <a:r>
              <a:rPr lang="de-AT" dirty="0"/>
              <a:t>, </a:t>
            </a:r>
            <a:r>
              <a:rPr lang="de-AT" dirty="0" err="1"/>
              <a:t>feugiat</a:t>
            </a:r>
            <a:r>
              <a:rPr lang="de-AT" dirty="0"/>
              <a:t> a, </a:t>
            </a:r>
            <a:r>
              <a:rPr lang="de-AT" dirty="0" err="1"/>
              <a:t>tellus</a:t>
            </a:r>
            <a:r>
              <a:rPr lang="de-AT" dirty="0"/>
              <a:t>.</a:t>
            </a:r>
          </a:p>
          <a:p>
            <a:pPr lvl="0"/>
            <a:r>
              <a:rPr lang="de-AT" dirty="0" err="1"/>
              <a:t>Quisque</a:t>
            </a:r>
            <a:r>
              <a:rPr lang="de-AT" dirty="0"/>
              <a:t> </a:t>
            </a:r>
            <a:r>
              <a:rPr lang="de-AT" dirty="0" err="1"/>
              <a:t>rutrum</a:t>
            </a:r>
            <a:r>
              <a:rPr lang="de-AT" dirty="0"/>
              <a:t>. </a:t>
            </a:r>
            <a:r>
              <a:rPr lang="de-AT" dirty="0" err="1"/>
              <a:t>Aenean</a:t>
            </a:r>
            <a:r>
              <a:rPr lang="de-AT" dirty="0"/>
              <a:t> </a:t>
            </a:r>
            <a:r>
              <a:rPr lang="de-AT" dirty="0" err="1"/>
              <a:t>imperdiet</a:t>
            </a:r>
            <a:r>
              <a:rPr lang="de-AT" dirty="0"/>
              <a:t>. </a:t>
            </a:r>
            <a:r>
              <a:rPr lang="de-AT" dirty="0" err="1"/>
              <a:t>Etiam</a:t>
            </a:r>
            <a:r>
              <a:rPr lang="de-AT" dirty="0"/>
              <a:t> </a:t>
            </a:r>
            <a:r>
              <a:rPr lang="de-AT" dirty="0" err="1"/>
              <a:t>ultricies</a:t>
            </a:r>
            <a:r>
              <a:rPr lang="de-AT" dirty="0"/>
              <a:t> </a:t>
            </a:r>
            <a:r>
              <a:rPr lang="de-AT" dirty="0" err="1"/>
              <a:t>nisi</a:t>
            </a:r>
            <a:r>
              <a:rPr lang="de-AT" dirty="0"/>
              <a:t> </a:t>
            </a:r>
            <a:r>
              <a:rPr lang="de-AT" dirty="0" err="1"/>
              <a:t>vel</a:t>
            </a:r>
            <a:r>
              <a:rPr lang="de-AT" dirty="0"/>
              <a:t> </a:t>
            </a:r>
            <a:r>
              <a:rPr lang="de-AT" dirty="0" err="1"/>
              <a:t>augue</a:t>
            </a:r>
            <a:r>
              <a:rPr lang="de-AT" dirty="0"/>
              <a:t>. </a:t>
            </a:r>
            <a:r>
              <a:rPr lang="de-AT" dirty="0" err="1"/>
              <a:t>Cur</a:t>
            </a:r>
            <a:endParaRPr lang="de-AT" dirty="0"/>
          </a:p>
        </p:txBody>
      </p:sp>
      <p:sp>
        <p:nvSpPr>
          <p:cNvPr id="9"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0"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1"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5" name="Grafik 14">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6" name="Grafik 15">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117367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rt_Mobility_Projekt_Bild_1">
    <p:spTree>
      <p:nvGrpSpPr>
        <p:cNvPr id="1" name=""/>
        <p:cNvGrpSpPr/>
        <p:nvPr/>
      </p:nvGrpSpPr>
      <p:grpSpPr>
        <a:xfrm>
          <a:off x="0" y="0"/>
          <a:ext cx="0" cy="0"/>
          <a:chOff x="0" y="0"/>
          <a:chExt cx="0" cy="0"/>
        </a:xfrm>
      </p:grpSpPr>
      <p:sp>
        <p:nvSpPr>
          <p:cNvPr id="21" name="Bildplatzhalter 2">
            <a:extLst>
              <a:ext uri="{FF2B5EF4-FFF2-40B4-BE49-F238E27FC236}">
                <a16:creationId xmlns:a16="http://schemas.microsoft.com/office/drawing/2014/main" id="{4E7A3655-B5C0-4A64-BDAB-44E9533023F3}"/>
              </a:ext>
            </a:extLst>
          </p:cNvPr>
          <p:cNvSpPr>
            <a:spLocks noGrp="1"/>
          </p:cNvSpPr>
          <p:nvPr>
            <p:ph type="pic" sz="quarter" idx="14"/>
          </p:nvPr>
        </p:nvSpPr>
        <p:spPr>
          <a:xfrm>
            <a:off x="1107863" y="1268547"/>
            <a:ext cx="6983361" cy="3362448"/>
          </a:xfrm>
          <a:prstGeom prst="rect">
            <a:avLst/>
          </a:prstGeom>
          <a:ln>
            <a:solidFill>
              <a:srgbClr val="3C7DA0"/>
            </a:solidFill>
          </a:ln>
        </p:spPr>
        <p:txBody>
          <a:bodyPr/>
          <a:lstStyle/>
          <a:p>
            <a:endParaRPr lang="de-DE" dirty="0"/>
          </a:p>
        </p:txBody>
      </p:sp>
      <p:sp>
        <p:nvSpPr>
          <p:cNvPr id="22" name="Textplatzhalter 2">
            <a:extLst>
              <a:ext uri="{FF2B5EF4-FFF2-40B4-BE49-F238E27FC236}">
                <a16:creationId xmlns:a16="http://schemas.microsoft.com/office/drawing/2014/main" id="{1AA40F3A-BA92-4BF9-BF46-033C24EA5F5F}"/>
              </a:ext>
            </a:extLst>
          </p:cNvPr>
          <p:cNvSpPr>
            <a:spLocks noGrp="1"/>
          </p:cNvSpPr>
          <p:nvPr>
            <p:ph type="body" sz="quarter" idx="28" hasCustomPrompt="1"/>
          </p:nvPr>
        </p:nvSpPr>
        <p:spPr>
          <a:xfrm>
            <a:off x="1100489" y="4640804"/>
            <a:ext cx="6983361" cy="90904"/>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0"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3"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4"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5" name="Grafik 14">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6" name="Grafik 15">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401289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_Mobility_Projekt_Bild_2">
    <p:spTree>
      <p:nvGrpSpPr>
        <p:cNvPr id="1" name=""/>
        <p:cNvGrpSpPr/>
        <p:nvPr/>
      </p:nvGrpSpPr>
      <p:grpSpPr>
        <a:xfrm>
          <a:off x="0" y="0"/>
          <a:ext cx="0" cy="0"/>
          <a:chOff x="0" y="0"/>
          <a:chExt cx="0" cy="0"/>
        </a:xfrm>
      </p:grpSpPr>
      <p:sp>
        <p:nvSpPr>
          <p:cNvPr id="21" name="Bildplatzhalter 2">
            <a:extLst>
              <a:ext uri="{FF2B5EF4-FFF2-40B4-BE49-F238E27FC236}">
                <a16:creationId xmlns:a16="http://schemas.microsoft.com/office/drawing/2014/main" id="{EA69429C-5AB0-43E7-A239-31FF91A92F3E}"/>
              </a:ext>
            </a:extLst>
          </p:cNvPr>
          <p:cNvSpPr>
            <a:spLocks noGrp="1"/>
          </p:cNvSpPr>
          <p:nvPr>
            <p:ph type="pic" sz="quarter" idx="14"/>
          </p:nvPr>
        </p:nvSpPr>
        <p:spPr>
          <a:xfrm>
            <a:off x="1623698" y="1423404"/>
            <a:ext cx="2630170" cy="3118845"/>
          </a:xfrm>
          <a:prstGeom prst="rect">
            <a:avLst/>
          </a:prstGeom>
          <a:ln>
            <a:solidFill>
              <a:srgbClr val="3C7DA0"/>
            </a:solidFill>
          </a:ln>
        </p:spPr>
        <p:txBody>
          <a:bodyPr/>
          <a:lstStyle/>
          <a:p>
            <a:endParaRPr lang="de-DE" dirty="0"/>
          </a:p>
        </p:txBody>
      </p:sp>
      <p:sp>
        <p:nvSpPr>
          <p:cNvPr id="22" name="Bildplatzhalter 2">
            <a:extLst>
              <a:ext uri="{FF2B5EF4-FFF2-40B4-BE49-F238E27FC236}">
                <a16:creationId xmlns:a16="http://schemas.microsoft.com/office/drawing/2014/main" id="{387FBC39-421E-42EC-BB07-E6460FB1AF08}"/>
              </a:ext>
            </a:extLst>
          </p:cNvPr>
          <p:cNvSpPr>
            <a:spLocks noGrp="1"/>
          </p:cNvSpPr>
          <p:nvPr>
            <p:ph type="pic" sz="quarter" idx="15"/>
          </p:nvPr>
        </p:nvSpPr>
        <p:spPr>
          <a:xfrm>
            <a:off x="4941999" y="1423403"/>
            <a:ext cx="2630170" cy="3118845"/>
          </a:xfrm>
          <a:prstGeom prst="rect">
            <a:avLst/>
          </a:prstGeom>
          <a:ln>
            <a:solidFill>
              <a:srgbClr val="3C7DA0"/>
            </a:solidFill>
          </a:ln>
        </p:spPr>
        <p:txBody>
          <a:bodyPr/>
          <a:lstStyle/>
          <a:p>
            <a:endParaRPr lang="de-DE" dirty="0"/>
          </a:p>
        </p:txBody>
      </p:sp>
      <p:sp>
        <p:nvSpPr>
          <p:cNvPr id="23" name="Textplatzhalter 2">
            <a:extLst>
              <a:ext uri="{FF2B5EF4-FFF2-40B4-BE49-F238E27FC236}">
                <a16:creationId xmlns:a16="http://schemas.microsoft.com/office/drawing/2014/main" id="{1AA40F3A-BA92-4BF9-BF46-033C24EA5F5F}"/>
              </a:ext>
            </a:extLst>
          </p:cNvPr>
          <p:cNvSpPr>
            <a:spLocks noGrp="1"/>
          </p:cNvSpPr>
          <p:nvPr>
            <p:ph type="body" sz="quarter" idx="28" hasCustomPrompt="1"/>
          </p:nvPr>
        </p:nvSpPr>
        <p:spPr>
          <a:xfrm>
            <a:off x="1623555" y="4549900"/>
            <a:ext cx="2630169" cy="90904"/>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24" name="Textplatzhalter 2">
            <a:extLst>
              <a:ext uri="{FF2B5EF4-FFF2-40B4-BE49-F238E27FC236}">
                <a16:creationId xmlns:a16="http://schemas.microsoft.com/office/drawing/2014/main" id="{8759451D-1358-46CF-A347-B0B73D694079}"/>
              </a:ext>
            </a:extLst>
          </p:cNvPr>
          <p:cNvSpPr>
            <a:spLocks noGrp="1"/>
          </p:cNvSpPr>
          <p:nvPr>
            <p:ph type="body" sz="quarter" idx="29" hasCustomPrompt="1"/>
          </p:nvPr>
        </p:nvSpPr>
        <p:spPr>
          <a:xfrm>
            <a:off x="4942000" y="4549623"/>
            <a:ext cx="2630169" cy="90904"/>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0"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5"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6"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17" name="Grafik 16">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8" name="Grafik 17">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2421616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_Mobility_Projekt_Bild_3">
    <p:spTree>
      <p:nvGrpSpPr>
        <p:cNvPr id="1" name=""/>
        <p:cNvGrpSpPr/>
        <p:nvPr/>
      </p:nvGrpSpPr>
      <p:grpSpPr>
        <a:xfrm>
          <a:off x="0" y="0"/>
          <a:ext cx="0" cy="0"/>
          <a:chOff x="0" y="0"/>
          <a:chExt cx="0" cy="0"/>
        </a:xfrm>
      </p:grpSpPr>
      <p:sp>
        <p:nvSpPr>
          <p:cNvPr id="3" name="Bildplatzhalter 6">
            <a:extLst>
              <a:ext uri="{FF2B5EF4-FFF2-40B4-BE49-F238E27FC236}">
                <a16:creationId xmlns:a16="http://schemas.microsoft.com/office/drawing/2014/main" id="{70264D0C-6723-48CB-8F37-89A4D90A4B07}"/>
              </a:ext>
            </a:extLst>
          </p:cNvPr>
          <p:cNvSpPr>
            <a:spLocks noGrp="1"/>
          </p:cNvSpPr>
          <p:nvPr>
            <p:ph type="pic" sz="quarter" idx="29"/>
          </p:nvPr>
        </p:nvSpPr>
        <p:spPr>
          <a:xfrm>
            <a:off x="576422" y="1334507"/>
            <a:ext cx="2504311" cy="3333357"/>
          </a:xfrm>
          <a:prstGeom prst="rect">
            <a:avLst/>
          </a:prstGeom>
          <a:ln>
            <a:solidFill>
              <a:srgbClr val="3C7DA0"/>
            </a:solidFill>
          </a:ln>
          <a:effectLst>
            <a:softEdge rad="0"/>
          </a:effectLst>
        </p:spPr>
        <p:txBody>
          <a:bodyPr/>
          <a:lstStyle/>
          <a:p>
            <a:endParaRPr lang="de-DE" dirty="0"/>
          </a:p>
        </p:txBody>
      </p:sp>
      <p:sp>
        <p:nvSpPr>
          <p:cNvPr id="4" name="Bildplatzhalter 6">
            <a:extLst>
              <a:ext uri="{FF2B5EF4-FFF2-40B4-BE49-F238E27FC236}">
                <a16:creationId xmlns:a16="http://schemas.microsoft.com/office/drawing/2014/main" id="{08CB0CF4-BB92-4B0E-9A9D-A70ED5056417}"/>
              </a:ext>
            </a:extLst>
          </p:cNvPr>
          <p:cNvSpPr>
            <a:spLocks noGrp="1"/>
          </p:cNvSpPr>
          <p:nvPr>
            <p:ph type="pic" sz="quarter" idx="30"/>
          </p:nvPr>
        </p:nvSpPr>
        <p:spPr>
          <a:xfrm>
            <a:off x="3319844" y="1334506"/>
            <a:ext cx="2504311" cy="3333357"/>
          </a:xfrm>
          <a:prstGeom prst="rect">
            <a:avLst/>
          </a:prstGeom>
          <a:ln>
            <a:solidFill>
              <a:srgbClr val="3C7DA0"/>
            </a:solidFill>
          </a:ln>
          <a:effectLst>
            <a:softEdge rad="0"/>
          </a:effectLst>
        </p:spPr>
        <p:txBody>
          <a:bodyPr/>
          <a:lstStyle/>
          <a:p>
            <a:endParaRPr lang="de-DE" dirty="0"/>
          </a:p>
        </p:txBody>
      </p:sp>
      <p:sp>
        <p:nvSpPr>
          <p:cNvPr id="5" name="Bildplatzhalter 6">
            <a:extLst>
              <a:ext uri="{FF2B5EF4-FFF2-40B4-BE49-F238E27FC236}">
                <a16:creationId xmlns:a16="http://schemas.microsoft.com/office/drawing/2014/main" id="{83E40409-D463-4EF5-8276-460DCECAF17D}"/>
              </a:ext>
            </a:extLst>
          </p:cNvPr>
          <p:cNvSpPr>
            <a:spLocks noGrp="1"/>
          </p:cNvSpPr>
          <p:nvPr>
            <p:ph type="pic" sz="quarter" idx="31"/>
          </p:nvPr>
        </p:nvSpPr>
        <p:spPr>
          <a:xfrm>
            <a:off x="6045520" y="1334507"/>
            <a:ext cx="2504311" cy="3333357"/>
          </a:xfrm>
          <a:prstGeom prst="rect">
            <a:avLst/>
          </a:prstGeom>
          <a:ln>
            <a:solidFill>
              <a:srgbClr val="3C7DA0"/>
            </a:solidFill>
          </a:ln>
          <a:effectLst>
            <a:softEdge rad="0"/>
          </a:effectLst>
        </p:spPr>
        <p:txBody>
          <a:bodyPr/>
          <a:lstStyle/>
          <a:p>
            <a:endParaRPr lang="de-DE" dirty="0"/>
          </a:p>
        </p:txBody>
      </p:sp>
      <p:sp>
        <p:nvSpPr>
          <p:cNvPr id="6" name="Textplatzhalter 2">
            <a:extLst>
              <a:ext uri="{FF2B5EF4-FFF2-40B4-BE49-F238E27FC236}">
                <a16:creationId xmlns:a16="http://schemas.microsoft.com/office/drawing/2014/main" id="{4B4154CB-9B10-482D-BDCC-8C7876E3D027}"/>
              </a:ext>
            </a:extLst>
          </p:cNvPr>
          <p:cNvSpPr>
            <a:spLocks noGrp="1"/>
          </p:cNvSpPr>
          <p:nvPr>
            <p:ph type="body" sz="quarter" idx="28" hasCustomPrompt="1"/>
          </p:nvPr>
        </p:nvSpPr>
        <p:spPr>
          <a:xfrm>
            <a:off x="576422" y="4682241"/>
            <a:ext cx="2504311" cy="90627"/>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3" name="Textplatzhalter 2">
            <a:extLst>
              <a:ext uri="{FF2B5EF4-FFF2-40B4-BE49-F238E27FC236}">
                <a16:creationId xmlns:a16="http://schemas.microsoft.com/office/drawing/2014/main" id="{4B4154CB-9B10-482D-BDCC-8C7876E3D027}"/>
              </a:ext>
            </a:extLst>
          </p:cNvPr>
          <p:cNvSpPr>
            <a:spLocks noGrp="1"/>
          </p:cNvSpPr>
          <p:nvPr>
            <p:ph type="body" sz="quarter" idx="32" hasCustomPrompt="1"/>
          </p:nvPr>
        </p:nvSpPr>
        <p:spPr>
          <a:xfrm>
            <a:off x="3319844" y="4682240"/>
            <a:ext cx="2504311" cy="90627"/>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4" name="Textplatzhalter 2">
            <a:extLst>
              <a:ext uri="{FF2B5EF4-FFF2-40B4-BE49-F238E27FC236}">
                <a16:creationId xmlns:a16="http://schemas.microsoft.com/office/drawing/2014/main" id="{4B4154CB-9B10-482D-BDCC-8C7876E3D027}"/>
              </a:ext>
            </a:extLst>
          </p:cNvPr>
          <p:cNvSpPr>
            <a:spLocks noGrp="1"/>
          </p:cNvSpPr>
          <p:nvPr>
            <p:ph type="body" sz="quarter" idx="33" hasCustomPrompt="1"/>
          </p:nvPr>
        </p:nvSpPr>
        <p:spPr>
          <a:xfrm>
            <a:off x="6048518" y="4682239"/>
            <a:ext cx="2504311" cy="90627"/>
          </a:xfrm>
          <a:prstGeom prst="rect">
            <a:avLst/>
          </a:prstGeom>
        </p:spPr>
        <p:txBody>
          <a:bodyPr anchor="ctr"/>
          <a:lstStyle>
            <a:lvl1pPr algn="ctr">
              <a:buNone/>
              <a:defRPr sz="400">
                <a:solidFill>
                  <a:schemeClr val="tx1">
                    <a:lumMod val="50000"/>
                    <a:lumOff val="50000"/>
                  </a:schemeClr>
                </a:solidFill>
                <a:latin typeface="Century Gothic" panose="020B0502020202020204" pitchFamily="34" charset="0"/>
              </a:defRPr>
            </a:lvl1pPr>
          </a:lstStyle>
          <a:p>
            <a:pPr lvl="0">
              <a:defRPr/>
            </a:pPr>
            <a:r>
              <a:rPr lang="de-DE" dirty="0"/>
              <a:t>Fotos: </a:t>
            </a:r>
            <a:r>
              <a:rPr lang="de-AT" dirty="0"/>
              <a:t>© iStock/ XXXXXXXX</a:t>
            </a:r>
            <a:endParaRPr lang="de-DE" dirty="0"/>
          </a:p>
        </p:txBody>
      </p:sp>
      <p:sp>
        <p:nvSpPr>
          <p:cNvPr id="12"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5"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16"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21" name="Grafik 20">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22" name="Grafik 21">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9829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3F18C01-893C-4AF3-8EFC-AB490A2D6C96}"/>
              </a:ext>
            </a:extLst>
          </p:cNvPr>
          <p:cNvSpPr>
            <a:spLocks noGrp="1"/>
          </p:cNvSpPr>
          <p:nvPr>
            <p:ph type="sldNum" sz="quarter" idx="10"/>
          </p:nvPr>
        </p:nvSpPr>
        <p:spPr/>
        <p:txBody>
          <a:bodyPr/>
          <a:lstStyle/>
          <a:p>
            <a:fld id="{418F7AD7-DC47-44A0-A9D7-F1C17BFD6F09}" type="slidenum">
              <a:rPr lang="de-AT" smtClean="0"/>
              <a:pPr/>
              <a:t>‹Nr.›</a:t>
            </a:fld>
            <a:endParaRPr lang="de-AT" dirty="0"/>
          </a:p>
        </p:txBody>
      </p:sp>
      <p:sp>
        <p:nvSpPr>
          <p:cNvPr id="4" name="Fußzeilenplatzhalter 3">
            <a:extLst>
              <a:ext uri="{FF2B5EF4-FFF2-40B4-BE49-F238E27FC236}">
                <a16:creationId xmlns:a16="http://schemas.microsoft.com/office/drawing/2014/main" id="{D66E022E-0C1A-49AC-AD3D-5516EF5AFA20}"/>
              </a:ext>
            </a:extLst>
          </p:cNvPr>
          <p:cNvSpPr>
            <a:spLocks noGrp="1"/>
          </p:cNvSpPr>
          <p:nvPr>
            <p:ph type="ftr" sz="quarter" idx="11"/>
          </p:nvPr>
        </p:nvSpPr>
        <p:spPr/>
        <p:txBody>
          <a:bodyPr/>
          <a:lstStyle/>
          <a:p>
            <a:r>
              <a:rPr lang="de-DE"/>
              <a:t>31.05.2022</a:t>
            </a:r>
            <a:endParaRPr lang="de-DE" dirty="0"/>
          </a:p>
        </p:txBody>
      </p:sp>
      <p:sp>
        <p:nvSpPr>
          <p:cNvPr id="5" name="Titel 1">
            <a:extLst>
              <a:ext uri="{FF2B5EF4-FFF2-40B4-BE49-F238E27FC236}">
                <a16:creationId xmlns:a16="http://schemas.microsoft.com/office/drawing/2014/main" id="{0BDD6F96-AAEB-4E7D-85A4-ADD138B9A154}"/>
              </a:ext>
            </a:extLst>
          </p:cNvPr>
          <p:cNvSpPr>
            <a:spLocks noGrp="1"/>
          </p:cNvSpPr>
          <p:nvPr>
            <p:ph type="title" hasCustomPrompt="1"/>
            <p:custDataLst>
              <p:tags r:id="rId1"/>
            </p:custDataLst>
          </p:nvPr>
        </p:nvSpPr>
        <p:spPr bwMode="white">
          <a:xfrm>
            <a:off x="346474" y="2571750"/>
            <a:ext cx="7600949" cy="779673"/>
          </a:xfrm>
        </p:spPr>
        <p:txBody>
          <a:bodyPr/>
          <a:lstStyle>
            <a:lvl1pPr>
              <a:defRPr b="1">
                <a:solidFill>
                  <a:schemeClr val="accent5"/>
                </a:solidFill>
              </a:defRPr>
            </a:lvl1pPr>
          </a:lstStyle>
          <a:p>
            <a:r>
              <a:rPr lang="de-AT" dirty="0"/>
              <a:t>Titel der LVA/Veranstaltung</a:t>
            </a:r>
          </a:p>
        </p:txBody>
      </p:sp>
      <p:sp>
        <p:nvSpPr>
          <p:cNvPr id="6" name="Textplatzhalter 6">
            <a:extLst>
              <a:ext uri="{FF2B5EF4-FFF2-40B4-BE49-F238E27FC236}">
                <a16:creationId xmlns:a16="http://schemas.microsoft.com/office/drawing/2014/main" id="{B4D81D98-0BB8-4C70-93ED-05A92BE654F6}"/>
              </a:ext>
            </a:extLst>
          </p:cNvPr>
          <p:cNvSpPr>
            <a:spLocks noGrp="1"/>
          </p:cNvSpPr>
          <p:nvPr>
            <p:ph type="body" sz="quarter" idx="17" hasCustomPrompt="1"/>
            <p:custDataLst>
              <p:tags r:id="rId2"/>
            </p:custDataLst>
          </p:nvPr>
        </p:nvSpPr>
        <p:spPr>
          <a:xfrm>
            <a:off x="346473" y="3405382"/>
            <a:ext cx="7600950" cy="259175"/>
          </a:xfrm>
        </p:spPr>
        <p:txBody>
          <a:bodyPr/>
          <a:lstStyle>
            <a:lvl1pPr marL="0" indent="0">
              <a:buNone/>
              <a:defRPr sz="1800">
                <a:solidFill>
                  <a:schemeClr val="accent5"/>
                </a:solidFill>
              </a:defRPr>
            </a:lvl1pPr>
            <a:lvl2pPr marL="0" indent="0">
              <a:buNone/>
              <a:defRPr sz="1800">
                <a:solidFill>
                  <a:schemeClr val="bg1"/>
                </a:solidFill>
              </a:defRPr>
            </a:lvl2pPr>
            <a:lvl3pPr marL="202406" indent="0">
              <a:buNone/>
              <a:defRPr sz="1800">
                <a:solidFill>
                  <a:schemeClr val="bg1"/>
                </a:solidFill>
              </a:defRPr>
            </a:lvl3pPr>
            <a:lvl4pPr marL="403622" indent="0">
              <a:buNone/>
              <a:defRPr sz="1800">
                <a:solidFill>
                  <a:schemeClr val="bg1"/>
                </a:solidFill>
              </a:defRPr>
            </a:lvl4pPr>
            <a:lvl5pPr marL="677466" indent="0">
              <a:buNone/>
              <a:defRPr sz="1800">
                <a:solidFill>
                  <a:schemeClr val="bg1"/>
                </a:solidFill>
              </a:defRPr>
            </a:lvl5pPr>
          </a:lstStyle>
          <a:p>
            <a:pPr lvl="0"/>
            <a:r>
              <a:rPr lang="de-AT" dirty="0"/>
              <a:t>Untertitel</a:t>
            </a:r>
          </a:p>
        </p:txBody>
      </p:sp>
      <p:pic>
        <p:nvPicPr>
          <p:cNvPr id="8" name="Grafik 7">
            <a:extLst>
              <a:ext uri="{FF2B5EF4-FFF2-40B4-BE49-F238E27FC236}">
                <a16:creationId xmlns:a16="http://schemas.microsoft.com/office/drawing/2014/main" id="{21C16D38-878B-44AE-A39C-9D75C6749FDF}"/>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960294" y="351329"/>
            <a:ext cx="2064590" cy="565879"/>
          </a:xfrm>
          <a:prstGeom prst="rect">
            <a:avLst/>
          </a:prstGeom>
        </p:spPr>
      </p:pic>
      <p:pic>
        <p:nvPicPr>
          <p:cNvPr id="9" name="Grafik 8">
            <a:extLst>
              <a:ext uri="{FF2B5EF4-FFF2-40B4-BE49-F238E27FC236}">
                <a16:creationId xmlns:a16="http://schemas.microsoft.com/office/drawing/2014/main" id="{7ABC4F5E-4088-4C8F-BBD8-886CB9A26B1F}"/>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6472" y="351329"/>
            <a:ext cx="547146" cy="547146"/>
          </a:xfrm>
          <a:prstGeom prst="rect">
            <a:avLst/>
          </a:prstGeom>
        </p:spPr>
      </p:pic>
    </p:spTree>
    <p:extLst>
      <p:ext uri="{BB962C8B-B14F-4D97-AF65-F5344CB8AC3E}">
        <p14:creationId xmlns:p14="http://schemas.microsoft.com/office/powerpoint/2010/main" val="236841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_Mobility_Projekt_leer">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7"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1208986" y="532540"/>
            <a:ext cx="5706390" cy="190722"/>
          </a:xfrm>
          <a:prstGeom prst="rect">
            <a:avLst/>
          </a:prstGeom>
        </p:spPr>
        <p:txBody>
          <a:bodyPr lIns="0" tIns="0" rIns="0" bIns="0"/>
          <a:lstStyle>
            <a:lvl1pPr marL="0" indent="0">
              <a:buNone/>
              <a:defRPr lang="de-DE" sz="11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05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Kurzbeschreibung</a:t>
            </a:r>
          </a:p>
        </p:txBody>
      </p:sp>
      <p:sp>
        <p:nvSpPr>
          <p:cNvPr id="8"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1208986" y="213115"/>
            <a:ext cx="5706390" cy="313161"/>
          </a:xfrm>
          <a:prstGeom prst="rect">
            <a:avLst/>
          </a:prstGeom>
        </p:spPr>
        <p:txBody>
          <a:bodyPr lIns="0" tIns="0" rIns="0" bIns="0">
            <a:noAutofit/>
          </a:bodyPr>
          <a:lstStyle>
            <a:lvl1pPr marL="0" indent="0" algn="l" defTabSz="514350" rtl="0" eaLnBrk="1" latinLnBrk="0" hangingPunct="1">
              <a:lnSpc>
                <a:spcPct val="100000"/>
              </a:lnSpc>
              <a:spcBef>
                <a:spcPts val="450"/>
              </a:spcBef>
              <a:buClrTx/>
              <a:buFontTx/>
              <a:buNone/>
              <a:defRPr lang="de-DE" sz="20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Projekttitel</a:t>
            </a:r>
          </a:p>
        </p:txBody>
      </p:sp>
      <p:pic>
        <p:nvPicPr>
          <p:cNvPr id="9" name="Grafik 8">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pic>
        <p:nvPicPr>
          <p:cNvPr id="10" name="Grafik 9">
            <a:extLst>
              <a:ext uri="{FF2B5EF4-FFF2-40B4-BE49-F238E27FC236}">
                <a16:creationId xmlns:a16="http://schemas.microsoft.com/office/drawing/2014/main" id="{62FBD5AF-8B50-47BA-8D00-4EDEB7AF83C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126299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GEA_Smart_Mobility_Projekt">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1FF8D039-DB78-994D-BE4D-1ABCC90FF381}"/>
              </a:ext>
            </a:extLst>
          </p:cNvPr>
          <p:cNvSpPr>
            <a:spLocks noGrp="1"/>
          </p:cNvSpPr>
          <p:nvPr>
            <p:ph type="body" sz="quarter" idx="10" hasCustomPrompt="1"/>
          </p:nvPr>
        </p:nvSpPr>
        <p:spPr>
          <a:xfrm>
            <a:off x="3600450" y="1655685"/>
            <a:ext cx="4932364" cy="224897"/>
          </a:xfrm>
          <a:prstGeom prst="rect">
            <a:avLst/>
          </a:prstGeom>
        </p:spPr>
        <p:txBody>
          <a:bodyPr lIns="0" tIns="0" rIns="0" bIns="0">
            <a:noAutofit/>
          </a:bodyPr>
          <a:lstStyle>
            <a:lvl1pPr marL="0" indent="0">
              <a:lnSpc>
                <a:spcPct val="100000"/>
              </a:lnSpc>
              <a:spcBef>
                <a:spcPts val="600"/>
              </a:spcBef>
              <a:buClr>
                <a:srgbClr val="0084AC"/>
              </a:buClr>
              <a:buFont typeface="Arial" panose="020B0604020202020204" pitchFamily="34" charset="0"/>
              <a:buNone/>
              <a:defRPr lang="de-DE" sz="1800" b="0" i="0" kern="1200" dirty="0" smtClean="0">
                <a:solidFill>
                  <a:schemeClr val="tx1"/>
                </a:solidFill>
                <a:latin typeface="Century Gothic" panose="020B0502020202020204" pitchFamily="34" charset="0"/>
                <a:ea typeface="+mn-ea"/>
                <a:cs typeface="Arial Unicode MS" panose="020B0604020202020204" pitchFamily="34" charset="-128"/>
              </a:defRPr>
            </a:lvl1pPr>
            <a:lvl2pPr marL="514350" indent="-171450">
              <a:lnSpc>
                <a:spcPct val="100000"/>
              </a:lnSpc>
              <a:spcBef>
                <a:spcPts val="600"/>
              </a:spcBef>
              <a:buClr>
                <a:srgbClr val="65A73E"/>
              </a:buClr>
              <a:buFont typeface="Arial" panose="020B0604020202020204" pitchFamily="34" charset="0"/>
              <a:buChar char="•"/>
              <a:defRPr lang="de-DE" sz="1200" i="1" kern="1200" dirty="0">
                <a:solidFill>
                  <a:schemeClr val="tx1"/>
                </a:solidFill>
                <a:latin typeface="+mn-lt"/>
                <a:ea typeface="+mn-ea"/>
                <a:cs typeface="Arial Unicode MS" panose="020B0604020202020204" pitchFamily="34" charset="-128"/>
              </a:defRPr>
            </a:lvl2pPr>
          </a:lstStyle>
          <a:p>
            <a:pPr lvl="0"/>
            <a:r>
              <a:rPr lang="de-AT" dirty="0"/>
              <a:t>Headline einzeilig</a:t>
            </a:r>
          </a:p>
        </p:txBody>
      </p:sp>
      <p:sp>
        <p:nvSpPr>
          <p:cNvPr id="8"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sp>
        <p:nvSpPr>
          <p:cNvPr id="10" name="Textplatzhalter 5">
            <a:extLst>
              <a:ext uri="{FF2B5EF4-FFF2-40B4-BE49-F238E27FC236}">
                <a16:creationId xmlns:a16="http://schemas.microsoft.com/office/drawing/2014/main" id="{1302DEE2-43B5-E54C-A537-C481602AE210}"/>
              </a:ext>
            </a:extLst>
          </p:cNvPr>
          <p:cNvSpPr>
            <a:spLocks noGrp="1"/>
          </p:cNvSpPr>
          <p:nvPr>
            <p:ph type="body" sz="quarter" idx="12" hasCustomPrompt="1"/>
          </p:nvPr>
        </p:nvSpPr>
        <p:spPr>
          <a:xfrm>
            <a:off x="729266" y="579557"/>
            <a:ext cx="5364162" cy="206874"/>
          </a:xfrm>
          <a:prstGeom prst="rect">
            <a:avLst/>
          </a:prstGeom>
        </p:spPr>
        <p:txBody>
          <a:bodyPr lIns="0" tIns="0" rIns="0" bIns="0"/>
          <a:lstStyle>
            <a:lvl1pPr marL="0" indent="0">
              <a:buNone/>
              <a:defRPr lang="de-DE" sz="1200" i="0" kern="1200" dirty="0" smtClean="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Kurzbeschreibung </a:t>
            </a:r>
            <a:r>
              <a:rPr lang="de-DE" dirty="0" err="1"/>
              <a:t>Subline</a:t>
            </a:r>
            <a:endParaRPr lang="de-DE" dirty="0"/>
          </a:p>
        </p:txBody>
      </p:sp>
      <p:sp>
        <p:nvSpPr>
          <p:cNvPr id="11" name="Textplatzhalter 5">
            <a:extLst>
              <a:ext uri="{FF2B5EF4-FFF2-40B4-BE49-F238E27FC236}">
                <a16:creationId xmlns:a16="http://schemas.microsoft.com/office/drawing/2014/main" id="{FD95345A-2811-3844-9808-C9B4602F73B7}"/>
              </a:ext>
            </a:extLst>
          </p:cNvPr>
          <p:cNvSpPr>
            <a:spLocks noGrp="1"/>
          </p:cNvSpPr>
          <p:nvPr>
            <p:ph type="body" sz="quarter" idx="13" hasCustomPrompt="1"/>
          </p:nvPr>
        </p:nvSpPr>
        <p:spPr>
          <a:xfrm>
            <a:off x="723903" y="160013"/>
            <a:ext cx="5364162" cy="324000"/>
          </a:xfrm>
          <a:prstGeom prst="rect">
            <a:avLst/>
          </a:prstGeom>
        </p:spPr>
        <p:txBody>
          <a:bodyPr lIns="0" tIns="0" rIns="0" bIns="0">
            <a:noAutofit/>
          </a:bodyPr>
          <a:lstStyle>
            <a:lvl1pPr marL="0" indent="0" algn="l" defTabSz="685800" rtl="0" eaLnBrk="1" latinLnBrk="0" hangingPunct="1">
              <a:lnSpc>
                <a:spcPct val="100000"/>
              </a:lnSpc>
              <a:spcBef>
                <a:spcPts val="600"/>
              </a:spcBef>
              <a:buClrTx/>
              <a:buFontTx/>
              <a:buNone/>
              <a:defRPr lang="de-DE" sz="2400" i="0" kern="1200" dirty="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stStyle>
          <a:p>
            <a:r>
              <a:rPr lang="de-DE" dirty="0"/>
              <a:t>GEA Projekt 1 Smart Mobility</a:t>
            </a:r>
          </a:p>
        </p:txBody>
      </p:sp>
      <p:sp>
        <p:nvSpPr>
          <p:cNvPr id="12" name="Bildplatzhalter 3">
            <a:extLst>
              <a:ext uri="{FF2B5EF4-FFF2-40B4-BE49-F238E27FC236}">
                <a16:creationId xmlns:a16="http://schemas.microsoft.com/office/drawing/2014/main" id="{F5E58FD6-4D20-0C44-A4A8-D2D93657546C}"/>
              </a:ext>
            </a:extLst>
          </p:cNvPr>
          <p:cNvSpPr>
            <a:spLocks noGrp="1"/>
          </p:cNvSpPr>
          <p:nvPr>
            <p:ph type="pic" sz="quarter" idx="26"/>
          </p:nvPr>
        </p:nvSpPr>
        <p:spPr>
          <a:xfrm>
            <a:off x="723903" y="1708150"/>
            <a:ext cx="2300285" cy="2879725"/>
          </a:xfrm>
          <a:prstGeom prst="rect">
            <a:avLst/>
          </a:prstGeom>
        </p:spPr>
        <p:txBody>
          <a:bodyPr/>
          <a:lstStyle>
            <a:lvl1pPr>
              <a:defRPr sz="1200"/>
            </a:lvl1pPr>
          </a:lstStyle>
          <a:p>
            <a:endParaRPr lang="de-DE"/>
          </a:p>
        </p:txBody>
      </p:sp>
      <p:sp>
        <p:nvSpPr>
          <p:cNvPr id="13" name="Textplatzhalter 3">
            <a:extLst>
              <a:ext uri="{FF2B5EF4-FFF2-40B4-BE49-F238E27FC236}">
                <a16:creationId xmlns:a16="http://schemas.microsoft.com/office/drawing/2014/main" id="{599EE39A-A6B9-A940-85B2-A2FFB5BB42D0}"/>
              </a:ext>
            </a:extLst>
          </p:cNvPr>
          <p:cNvSpPr>
            <a:spLocks noGrp="1"/>
          </p:cNvSpPr>
          <p:nvPr>
            <p:ph type="body" sz="quarter" idx="27" hasCustomPrompt="1"/>
          </p:nvPr>
        </p:nvSpPr>
        <p:spPr>
          <a:xfrm>
            <a:off x="3600450" y="2226039"/>
            <a:ext cx="4932364" cy="2361836"/>
          </a:xfrm>
          <a:prstGeom prst="rect">
            <a:avLst/>
          </a:prstGeom>
        </p:spPr>
        <p:txBody>
          <a:bodyPr lIns="0" tIns="0" rIns="0" bIns="0">
            <a:noAutofit/>
          </a:bodyPr>
          <a:lstStyle>
            <a:lvl1pPr marL="0" marR="0" indent="0" algn="l" defTabSz="685800" rtl="0" eaLnBrk="0" fontAlgn="base" latinLnBrk="0" hangingPunct="0">
              <a:lnSpc>
                <a:spcPts val="1500"/>
              </a:lnSpc>
              <a:spcBef>
                <a:spcPts val="1200"/>
              </a:spcBef>
              <a:spcAft>
                <a:spcPct val="0"/>
              </a:spcAft>
              <a:buClr>
                <a:srgbClr val="0084AC"/>
              </a:buClr>
              <a:buSzTx/>
              <a:buFont typeface="Arial" panose="020B0604020202020204" pitchFamily="34" charset="0"/>
              <a:buNone/>
              <a:tabLst/>
              <a:defRPr lang="de-DE" sz="1000" b="0" i="0" kern="1200" dirty="0" smtClean="0">
                <a:solidFill>
                  <a:schemeClr val="tx1">
                    <a:lumMod val="65000"/>
                    <a:lumOff val="35000"/>
                  </a:schemeClr>
                </a:solidFill>
                <a:latin typeface="Century Gothic" panose="020B0502020202020204" pitchFamily="34" charset="0"/>
                <a:ea typeface="+mn-ea"/>
                <a:cs typeface="Arial Unicode MS" panose="020B0604020202020204" pitchFamily="34" charset="-128"/>
              </a:defRPr>
            </a:lvl1pPr>
            <a:lvl2pPr marL="514350" indent="-171450">
              <a:lnSpc>
                <a:spcPct val="100000"/>
              </a:lnSpc>
              <a:spcBef>
                <a:spcPts val="600"/>
              </a:spcBef>
              <a:buClr>
                <a:srgbClr val="65A73E"/>
              </a:buClr>
              <a:buFont typeface="Arial" panose="020B0604020202020204" pitchFamily="34" charset="0"/>
              <a:buChar char="•"/>
              <a:defRPr lang="de-DE" sz="1200" i="1" kern="1200" dirty="0">
                <a:solidFill>
                  <a:schemeClr val="tx1"/>
                </a:solidFill>
                <a:latin typeface="+mn-lt"/>
                <a:ea typeface="+mn-ea"/>
                <a:cs typeface="Arial Unicode MS" panose="020B0604020202020204" pitchFamily="34" charset="-128"/>
              </a:defRPr>
            </a:lvl2pPr>
          </a:lstStyle>
          <a:p>
            <a:pPr lvl="0"/>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r>
              <a:rPr lang="de-AT" dirty="0" err="1"/>
              <a:t>Aenean</a:t>
            </a:r>
            <a:r>
              <a:rPr lang="de-AT" dirty="0"/>
              <a:t> </a:t>
            </a:r>
            <a:r>
              <a:rPr lang="de-AT" dirty="0" err="1"/>
              <a:t>massa</a:t>
            </a:r>
            <a:r>
              <a:rPr lang="de-AT" dirty="0"/>
              <a:t>. 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Donec</a:t>
            </a:r>
            <a:r>
              <a:rPr lang="de-AT" dirty="0"/>
              <a:t> </a:t>
            </a:r>
            <a:r>
              <a:rPr lang="de-AT" dirty="0" err="1"/>
              <a:t>quam</a:t>
            </a:r>
            <a:r>
              <a:rPr lang="de-AT" dirty="0"/>
              <a:t> </a:t>
            </a:r>
            <a:r>
              <a:rPr lang="de-AT" dirty="0" err="1"/>
              <a:t>felis</a:t>
            </a:r>
            <a:r>
              <a:rPr lang="de-AT" dirty="0"/>
              <a:t>, </a:t>
            </a:r>
            <a:r>
              <a:rPr lang="de-AT" dirty="0" err="1"/>
              <a:t>ultricies</a:t>
            </a:r>
            <a:r>
              <a:rPr lang="de-AT" dirty="0"/>
              <a:t> </a:t>
            </a:r>
            <a:r>
              <a:rPr lang="de-AT" dirty="0" err="1"/>
              <a:t>nec</a:t>
            </a:r>
            <a:r>
              <a:rPr lang="de-AT" dirty="0"/>
              <a:t>, </a:t>
            </a:r>
            <a:r>
              <a:rPr lang="de-AT" dirty="0" err="1"/>
              <a:t>pellentesque</a:t>
            </a:r>
            <a:r>
              <a:rPr lang="de-AT" dirty="0"/>
              <a:t> </a:t>
            </a:r>
            <a:r>
              <a:rPr lang="de-AT" dirty="0" err="1"/>
              <a:t>eu</a:t>
            </a:r>
            <a:r>
              <a:rPr lang="de-AT" dirty="0"/>
              <a:t>, </a:t>
            </a:r>
            <a:r>
              <a:rPr lang="de-AT" dirty="0" err="1"/>
              <a:t>pretium</a:t>
            </a:r>
            <a:r>
              <a:rPr lang="de-AT" dirty="0"/>
              <a:t> </a:t>
            </a:r>
            <a:r>
              <a:rPr lang="de-AT" dirty="0" err="1"/>
              <a:t>quis</a:t>
            </a:r>
            <a:r>
              <a:rPr lang="de-AT" dirty="0"/>
              <a:t>, </a:t>
            </a:r>
            <a:r>
              <a:rPr lang="de-AT" dirty="0" err="1"/>
              <a:t>sem</a:t>
            </a:r>
            <a:r>
              <a:rPr lang="de-AT" dirty="0"/>
              <a:t>. </a:t>
            </a:r>
            <a:r>
              <a:rPr lang="de-AT" dirty="0" err="1"/>
              <a:t>Nulla</a:t>
            </a:r>
            <a:r>
              <a:rPr lang="de-AT" dirty="0"/>
              <a:t> </a:t>
            </a:r>
            <a:r>
              <a:rPr lang="de-AT" dirty="0" err="1"/>
              <a:t>consequat</a:t>
            </a:r>
            <a:r>
              <a:rPr lang="de-AT" dirty="0"/>
              <a:t> </a:t>
            </a:r>
            <a:r>
              <a:rPr lang="de-AT" dirty="0" err="1"/>
              <a:t>massa</a:t>
            </a:r>
            <a:r>
              <a:rPr lang="de-AT" dirty="0"/>
              <a:t> </a:t>
            </a:r>
            <a:r>
              <a:rPr lang="de-AT" dirty="0" err="1"/>
              <a:t>quis</a:t>
            </a:r>
            <a:r>
              <a:rPr lang="de-AT" dirty="0"/>
              <a:t> </a:t>
            </a:r>
            <a:r>
              <a:rPr lang="de-AT" dirty="0" err="1"/>
              <a:t>enim</a:t>
            </a:r>
            <a:r>
              <a:rPr lang="de-AT" dirty="0"/>
              <a:t>. </a:t>
            </a:r>
          </a:p>
          <a:p>
            <a:pPr lvl="0"/>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a:t>
            </a:r>
          </a:p>
          <a:p>
            <a:pPr marL="0" marR="0" lvl="0" indent="0" algn="l" defTabSz="685800" rtl="0" eaLnBrk="0" fontAlgn="base" latinLnBrk="0" hangingPunct="0">
              <a:lnSpc>
                <a:spcPts val="1500"/>
              </a:lnSpc>
              <a:spcBef>
                <a:spcPts val="1200"/>
              </a:spcBef>
              <a:spcAft>
                <a:spcPct val="0"/>
              </a:spcAft>
              <a:buClr>
                <a:srgbClr val="0084AC"/>
              </a:buClr>
              <a:buSzTx/>
              <a:buFont typeface="Arial" panose="020B0604020202020204" pitchFamily="34" charset="0"/>
              <a:buNone/>
              <a:tabLst/>
              <a:defRPr/>
            </a:pPr>
            <a:r>
              <a:rPr lang="de-AT" dirty="0" err="1"/>
              <a:t>Donec</a:t>
            </a:r>
            <a:r>
              <a:rPr lang="de-AT" dirty="0"/>
              <a:t> </a:t>
            </a:r>
            <a:r>
              <a:rPr lang="de-AT" dirty="0" err="1"/>
              <a:t>pede</a:t>
            </a:r>
            <a:r>
              <a:rPr lang="de-AT" dirty="0"/>
              <a:t> </a:t>
            </a:r>
            <a:r>
              <a:rPr lang="de-AT" dirty="0" err="1"/>
              <a:t>justo</a:t>
            </a:r>
            <a:r>
              <a:rPr lang="de-AT" dirty="0"/>
              <a:t>, </a:t>
            </a:r>
            <a:r>
              <a:rPr lang="de-AT" dirty="0" err="1"/>
              <a:t>fringilla</a:t>
            </a:r>
            <a:r>
              <a:rPr lang="de-AT" dirty="0"/>
              <a:t> </a:t>
            </a:r>
            <a:r>
              <a:rPr lang="de-AT" dirty="0" err="1"/>
              <a:t>vel</a:t>
            </a:r>
            <a:r>
              <a:rPr lang="de-AT" dirty="0"/>
              <a:t>, </a:t>
            </a:r>
            <a:r>
              <a:rPr lang="de-AT" dirty="0" err="1"/>
              <a:t>aliquet</a:t>
            </a:r>
            <a:r>
              <a:rPr lang="de-AT" dirty="0"/>
              <a:t> </a:t>
            </a:r>
            <a:r>
              <a:rPr lang="de-AT" dirty="0" err="1"/>
              <a:t>nec</a:t>
            </a:r>
            <a:r>
              <a:rPr lang="de-AT" dirty="0"/>
              <a:t>, </a:t>
            </a:r>
            <a:r>
              <a:rPr lang="de-AT" dirty="0" err="1"/>
              <a:t>vulputate</a:t>
            </a:r>
            <a:r>
              <a:rPr lang="de-AT" dirty="0"/>
              <a:t> </a:t>
            </a:r>
            <a:r>
              <a:rPr lang="de-AT" dirty="0" err="1"/>
              <a:t>eget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arcu</a:t>
            </a:r>
            <a:r>
              <a:rPr lang="de-AT" dirty="0"/>
              <a:t>. 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DE" dirty="0"/>
              <a:t> </a:t>
            </a:r>
            <a:r>
              <a:rPr lang="de-AT" dirty="0" err="1"/>
              <a:t>vitae</a:t>
            </a:r>
            <a:r>
              <a:rPr lang="de-AT" dirty="0"/>
              <a:t>, </a:t>
            </a:r>
            <a:r>
              <a:rPr lang="de-AT" dirty="0" err="1"/>
              <a:t>justo</a:t>
            </a:r>
            <a:r>
              <a:rPr lang="de-AT" dirty="0"/>
              <a:t>.</a:t>
            </a:r>
            <a:endParaRPr lang="en-US" dirty="0"/>
          </a:p>
        </p:txBody>
      </p:sp>
      <p:pic>
        <p:nvPicPr>
          <p:cNvPr id="5" name="Grafik 4">
            <a:extLst>
              <a:ext uri="{FF2B5EF4-FFF2-40B4-BE49-F238E27FC236}">
                <a16:creationId xmlns:a16="http://schemas.microsoft.com/office/drawing/2014/main" id="{73CD2033-A6A7-7B43-8DD7-F5C9B77743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20594" y="222069"/>
            <a:ext cx="529045" cy="529045"/>
          </a:xfrm>
          <a:prstGeom prst="rect">
            <a:avLst/>
          </a:prstGeom>
        </p:spPr>
      </p:pic>
      <p:sp>
        <p:nvSpPr>
          <p:cNvPr id="16" name="Textplatzhalter 2">
            <a:extLst>
              <a:ext uri="{FF2B5EF4-FFF2-40B4-BE49-F238E27FC236}">
                <a16:creationId xmlns:a16="http://schemas.microsoft.com/office/drawing/2014/main" id="{81E329B3-4B7E-F042-B4A9-AC6321D44E8B}"/>
              </a:ext>
            </a:extLst>
          </p:cNvPr>
          <p:cNvSpPr>
            <a:spLocks noGrp="1"/>
          </p:cNvSpPr>
          <p:nvPr>
            <p:ph type="body" sz="quarter" idx="28" hasCustomPrompt="1"/>
          </p:nvPr>
        </p:nvSpPr>
        <p:spPr>
          <a:xfrm rot="16200000">
            <a:off x="8065531" y="4065032"/>
            <a:ext cx="1958091" cy="198846"/>
          </a:xfrm>
          <a:prstGeom prst="rect">
            <a:avLst/>
          </a:prstGeom>
        </p:spPr>
        <p:txBody>
          <a:bodyPr/>
          <a:lstStyle>
            <a:lvl1pPr marL="0" marR="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lang="de-AT" sz="500">
                <a:effectLst/>
                <a:latin typeface="Century Gothic" panose="020B0502020202020204" pitchFamily="34" charset="0"/>
              </a:defRPr>
            </a:lvl1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a:pPr>
            <a:r>
              <a:rPr lang="de-DE" dirty="0"/>
              <a:t>Foto: </a:t>
            </a:r>
            <a:r>
              <a:rPr lang="de-AT" dirty="0">
                <a:effectLst/>
                <a:latin typeface="Helvetica" pitchFamily="2" charset="0"/>
              </a:rPr>
              <a:t>© </a:t>
            </a:r>
            <a:r>
              <a:rPr lang="de-DE" dirty="0"/>
              <a:t>XXXXX</a:t>
            </a:r>
          </a:p>
        </p:txBody>
      </p:sp>
    </p:spTree>
    <p:extLst>
      <p:ext uri="{BB962C8B-B14F-4D97-AF65-F5344CB8AC3E}">
        <p14:creationId xmlns:p14="http://schemas.microsoft.com/office/powerpoint/2010/main" val="4147326198"/>
      </p:ext>
    </p:extLst>
  </p:cSld>
  <p:clrMapOvr>
    <a:masterClrMapping/>
  </p:clrMapOvr>
  <mc:AlternateContent xmlns:mc="http://schemas.openxmlformats.org/markup-compatibility/2006" xmlns:p14="http://schemas.microsoft.com/office/powerpoint/2010/main">
    <mc:Choice Requires="p14">
      <p:transition spd="slow" p14:dur="1500" advClick="0" advTm="20000"/>
    </mc:Choice>
    <mc:Fallback xmlns="">
      <p:transition spd="slow" advClick="0" advTm="20000"/>
    </mc:Fallback>
  </mc:AlternateContent>
  <p:extLst>
    <p:ext uri="{DCECCB84-F9BA-43D5-87BE-67443E8EF086}">
      <p15:sldGuideLst xmlns:p15="http://schemas.microsoft.com/office/powerpoint/2012/main">
        <p15:guide id="1" pos="1905">
          <p15:clr>
            <a:srgbClr val="FBAE40"/>
          </p15:clr>
        </p15:guide>
        <p15:guide id="2" pos="2268">
          <p15:clr>
            <a:srgbClr val="FBAE40"/>
          </p15:clr>
        </p15:guide>
        <p15:guide id="3" orient="horz" pos="599">
          <p15:clr>
            <a:srgbClr val="FBAE40"/>
          </p15:clr>
        </p15:guide>
        <p15:guide id="4" orient="horz" pos="2890">
          <p15:clr>
            <a:srgbClr val="FBAE40"/>
          </p15:clr>
        </p15:guide>
        <p15:guide id="5" pos="4218">
          <p15:clr>
            <a:srgbClr val="FBAE40"/>
          </p15:clr>
        </p15:guide>
        <p15:guide id="6" pos="5375">
          <p15:clr>
            <a:srgbClr val="FBAE40"/>
          </p15:clr>
        </p15:guide>
        <p15:guide id="7" orient="horz" pos="1076">
          <p15:clr>
            <a:srgbClr val="FBAE40"/>
          </p15:clr>
        </p15:guide>
        <p15:guide id="8" orient="horz" pos="463">
          <p15:clr>
            <a:srgbClr val="FBAE40"/>
          </p15:clr>
        </p15:guide>
        <p15:guide id="9" orient="horz" pos="1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981075" y="394191"/>
            <a:ext cx="6967124" cy="280894"/>
          </a:xfrm>
        </p:spPr>
        <p:txBody>
          <a:bodyPr/>
          <a:lstStyle>
            <a:lvl1pPr>
              <a:defRPr b="0">
                <a:solidFill>
                  <a:schemeClr val="accent5"/>
                </a:solidFill>
              </a:defRPr>
            </a:lvl1pPr>
          </a:lstStyle>
          <a:p>
            <a:r>
              <a:rPr lang="de-DE" dirty="0"/>
              <a:t>Folientitel – Aufbau der LVA</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2"/>
            </p:custDataLst>
          </p:nvPr>
        </p:nvSpPr>
        <p:spPr>
          <a:xfrm>
            <a:off x="981076" y="1162051"/>
            <a:ext cx="6966347" cy="3259931"/>
          </a:xfrm>
        </p:spPr>
        <p:txBody>
          <a:bodyPr numCol="2" spcCol="540000"/>
          <a:lstStyle>
            <a:lvl1pPr marL="342900" indent="-342900">
              <a:buClr>
                <a:schemeClr val="accent2"/>
              </a:buClr>
              <a:buFont typeface="+mj-lt"/>
              <a:buAutoNum type="arabicPeriod"/>
              <a:defRPr lang="de-AT" dirty="0">
                <a:solidFill>
                  <a:schemeClr val="accent2"/>
                </a:solidFill>
              </a:defRPr>
            </a:lvl1pPr>
            <a:lvl2pPr marL="400050" indent="-203597">
              <a:buClr>
                <a:schemeClr val="accent2"/>
              </a:buClr>
              <a:buFont typeface="Wingdings" panose="05000000000000000000" pitchFamily="2" charset="2"/>
              <a:buChar char="§"/>
              <a:defRPr lang="de-AT" dirty="0">
                <a:solidFill>
                  <a:schemeClr val="tx1"/>
                </a:solidFill>
              </a:defRPr>
            </a:lvl2pPr>
            <a:lvl3pPr marL="603647" indent="-200025">
              <a:buClr>
                <a:schemeClr val="accent2"/>
              </a:buClr>
              <a:buFont typeface="Wingdings" panose="05000000000000000000" pitchFamily="2" charset="2"/>
              <a:buChar char="§"/>
              <a:defRPr lang="de-AT" sz="1500" dirty="0"/>
            </a:lvl3pPr>
            <a:lvl4pPr marL="608410" indent="0">
              <a:buClr>
                <a:schemeClr val="accent1"/>
              </a:buClr>
              <a:buNone/>
              <a:defRPr lang="de-AT" dirty="0"/>
            </a:lvl4pPr>
            <a:lvl5pPr>
              <a:buClr>
                <a:schemeClr val="accent1"/>
              </a:buClr>
              <a:defRPr lang="de-AT" dirty="0"/>
            </a:lvl5pPr>
          </a:lstStyle>
          <a:p>
            <a:pPr lvl="0"/>
            <a:r>
              <a:rPr lang="de-AT" dirty="0"/>
              <a:t>Gliederung Teil 1</a:t>
            </a:r>
          </a:p>
          <a:p>
            <a:pPr lvl="2"/>
            <a:r>
              <a:rPr lang="de-AT" dirty="0"/>
              <a:t>Unterpunkt (!!) für korrekten Einzug nach jedem Hauptteil zweimal Enter klicken!</a:t>
            </a:r>
          </a:p>
          <a:p>
            <a:pPr lvl="0"/>
            <a:r>
              <a:rPr lang="de-AT" dirty="0"/>
              <a:t>Teil 2</a:t>
            </a:r>
          </a:p>
          <a:p>
            <a:pPr lvl="2"/>
            <a:r>
              <a:rPr lang="de-AT" dirty="0"/>
              <a:t>Unterpunkt</a:t>
            </a:r>
          </a:p>
          <a:p>
            <a:pPr lvl="2"/>
            <a:r>
              <a:rPr lang="de-AT" dirty="0"/>
              <a:t>Unterpunkt</a:t>
            </a:r>
          </a:p>
          <a:p>
            <a:pPr lvl="0"/>
            <a:r>
              <a:rPr lang="de-AT" dirty="0"/>
              <a:t>Teil 3</a:t>
            </a:r>
          </a:p>
          <a:p>
            <a:pPr lvl="0"/>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1638300" y="4800947"/>
            <a:ext cx="5867401" cy="216000"/>
          </a:xfrm>
          <a:prstGeom prst="rect">
            <a:avLst/>
          </a:prstGeom>
        </p:spPr>
        <p:txBody>
          <a:bodyPr/>
          <a:lstStyle>
            <a:lvl1pPr algn="ctr">
              <a:defRPr/>
            </a:lvl1pPr>
          </a:lstStyle>
          <a:p>
            <a:r>
              <a:rPr lang="de-DE"/>
              <a:t>31.05.2022</a:t>
            </a:r>
            <a:endParaRPr lang="de-DE" dirty="0"/>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3"/>
            </p:custDataLst>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6472" y="351328"/>
            <a:ext cx="366620" cy="366620"/>
          </a:xfrm>
          <a:prstGeom prst="rect">
            <a:avLst/>
          </a:prstGeom>
        </p:spPr>
      </p:pic>
    </p:spTree>
    <p:extLst>
      <p:ext uri="{BB962C8B-B14F-4D97-AF65-F5344CB8AC3E}">
        <p14:creationId xmlns:p14="http://schemas.microsoft.com/office/powerpoint/2010/main" val="351101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981075" y="394191"/>
            <a:ext cx="6967124" cy="280894"/>
          </a:xfrm>
        </p:spPr>
        <p:txBody>
          <a:bodyPr/>
          <a:lstStyle>
            <a:lvl1pPr>
              <a:defRPr>
                <a:solidFill>
                  <a:schemeClr val="accent5"/>
                </a:solidFill>
              </a:defRPr>
            </a:lvl1pPr>
          </a:lstStyle>
          <a:p>
            <a:r>
              <a:rPr lang="de-DE" dirty="0"/>
              <a:t>Folientitel – Inhalte</a:t>
            </a:r>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1638300" y="4800947"/>
            <a:ext cx="5867401" cy="216000"/>
          </a:xfrm>
          <a:prstGeom prst="rect">
            <a:avLst/>
          </a:prstGeom>
        </p:spPr>
        <p:txBody>
          <a:bodyPr/>
          <a:lstStyle>
            <a:lvl1pPr algn="ctr">
              <a:defRPr/>
            </a:lvl1pPr>
          </a:lstStyle>
          <a:p>
            <a:r>
              <a:rPr lang="de-DE"/>
              <a:t>31.05.2022</a:t>
            </a:r>
            <a:endParaRPr lang="de-DE" dirty="0"/>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6472" y="351328"/>
            <a:ext cx="366620" cy="366620"/>
          </a:xfrm>
          <a:prstGeom prst="rect">
            <a:avLst/>
          </a:prstGeom>
        </p:spPr>
      </p:pic>
      <p:sp>
        <p:nvSpPr>
          <p:cNvPr id="7" name="Inhaltsplatzhalter 2">
            <a:extLst>
              <a:ext uri="{FF2B5EF4-FFF2-40B4-BE49-F238E27FC236}">
                <a16:creationId xmlns:a16="http://schemas.microsoft.com/office/drawing/2014/main" id="{8563F411-74E6-48A4-8D7D-1C62E2FF222A}"/>
              </a:ext>
            </a:extLst>
          </p:cNvPr>
          <p:cNvSpPr>
            <a:spLocks noGrp="1"/>
          </p:cNvSpPr>
          <p:nvPr>
            <p:ph idx="1" hasCustomPrompt="1"/>
            <p:custDataLst>
              <p:tags r:id="rId3"/>
            </p:custDataLst>
          </p:nvPr>
        </p:nvSpPr>
        <p:spPr>
          <a:xfrm>
            <a:off x="981076" y="1162051"/>
            <a:ext cx="6966347" cy="3259931"/>
          </a:xfrm>
        </p:spPr>
        <p:txBody>
          <a:bodyPr numCol="2" spcCol="540000"/>
          <a:lstStyle>
            <a:lvl1pPr marL="202500" indent="-202500">
              <a:buClr>
                <a:schemeClr val="accent2"/>
              </a:buClr>
              <a:buFont typeface="Wingdings" panose="05000000000000000000" pitchFamily="2" charset="2"/>
              <a:buChar char="§"/>
              <a:defRPr lang="de-AT" dirty="0"/>
            </a:lvl1pPr>
            <a:lvl2pPr marL="400050" indent="-203597">
              <a:buClr>
                <a:schemeClr val="accent2"/>
              </a:buClr>
              <a:buFont typeface="Wingdings" panose="05000000000000000000" pitchFamily="2" charset="2"/>
              <a:buChar char="§"/>
              <a:defRPr lang="de-AT" dirty="0"/>
            </a:lvl2pPr>
            <a:lvl3pPr marL="603647" indent="-200025">
              <a:buClr>
                <a:schemeClr val="accent2"/>
              </a:buClr>
              <a:buFont typeface="Wingdings" panose="05000000000000000000" pitchFamily="2" charset="2"/>
              <a:buChar char="§"/>
              <a:defRPr lang="de-AT" dirty="0"/>
            </a:lvl3pPr>
            <a:lvl4pPr>
              <a:buClr>
                <a:schemeClr val="accent1"/>
              </a:buClr>
              <a:defRPr lang="de-AT" dirty="0"/>
            </a:lvl4pPr>
            <a:lvl5pPr>
              <a:buClr>
                <a:schemeClr val="accent1"/>
              </a:buClr>
              <a:defRPr lang="de-AT" dirty="0"/>
            </a:lvl5pPr>
          </a:lstStyle>
          <a:p>
            <a:pPr lvl="0"/>
            <a:r>
              <a:rPr lang="de-AT" dirty="0"/>
              <a:t>Inhalte (Texte min. 18pt)</a:t>
            </a:r>
          </a:p>
          <a:p>
            <a:pPr lvl="2"/>
            <a:r>
              <a:rPr lang="de-AT" dirty="0"/>
              <a:t>Zweite Ebene</a:t>
            </a:r>
          </a:p>
          <a:p>
            <a:pPr lvl="3"/>
            <a:r>
              <a:rPr lang="de-AT" dirty="0"/>
              <a:t>Dritte Ebene</a:t>
            </a:r>
          </a:p>
        </p:txBody>
      </p:sp>
    </p:spTree>
    <p:extLst>
      <p:ext uri="{BB962C8B-B14F-4D97-AF65-F5344CB8AC3E}">
        <p14:creationId xmlns:p14="http://schemas.microsoft.com/office/powerpoint/2010/main" val="330773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981075" y="394191"/>
            <a:ext cx="6967124" cy="280894"/>
          </a:xfrm>
        </p:spPr>
        <p:txBody>
          <a:bodyPr/>
          <a:lstStyle>
            <a:lvl1pPr>
              <a:defRPr>
                <a:solidFill>
                  <a:schemeClr val="accent5"/>
                </a:solidFill>
              </a:defRPr>
            </a:lvl1pPr>
          </a:lstStyle>
          <a:p>
            <a:r>
              <a:rPr lang="de-DE" dirty="0"/>
              <a:t>Folientitel – Inhalte mit Graphik</a:t>
            </a:r>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1638300" y="4800947"/>
            <a:ext cx="5867401" cy="216000"/>
          </a:xfrm>
          <a:prstGeom prst="rect">
            <a:avLst/>
          </a:prstGeom>
        </p:spPr>
        <p:txBody>
          <a:bodyPr/>
          <a:lstStyle>
            <a:lvl1pPr algn="ctr">
              <a:defRPr/>
            </a:lvl1pPr>
          </a:lstStyle>
          <a:p>
            <a:r>
              <a:rPr lang="de-DE"/>
              <a:t>31.05.2022</a:t>
            </a:r>
            <a:endParaRPr lang="de-DE" dirty="0"/>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6472" y="351328"/>
            <a:ext cx="366620" cy="366620"/>
          </a:xfrm>
          <a:prstGeom prst="rect">
            <a:avLst/>
          </a:prstGeom>
        </p:spPr>
      </p:pic>
      <p:sp>
        <p:nvSpPr>
          <p:cNvPr id="9" name="Textfeld 8">
            <a:extLst>
              <a:ext uri="{FF2B5EF4-FFF2-40B4-BE49-F238E27FC236}">
                <a16:creationId xmlns:a16="http://schemas.microsoft.com/office/drawing/2014/main" id="{182014A1-5E7D-4669-87AC-4D29A29C0BBA}"/>
              </a:ext>
            </a:extLst>
          </p:cNvPr>
          <p:cNvSpPr txBox="1"/>
          <p:nvPr userDrawn="1"/>
        </p:nvSpPr>
        <p:spPr>
          <a:xfrm>
            <a:off x="981075" y="1326357"/>
            <a:ext cx="3590925" cy="50783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de-AT" sz="1350" dirty="0"/>
              <a:t>Inhalte (Texte min. 18pt)</a:t>
            </a:r>
          </a:p>
          <a:p>
            <a:pPr marL="214313" indent="-214313">
              <a:buClr>
                <a:schemeClr val="accent2"/>
              </a:buClr>
              <a:buFont typeface="Wingdings" panose="05000000000000000000" pitchFamily="2" charset="2"/>
              <a:buChar char="§"/>
            </a:pPr>
            <a:endParaRPr lang="de-DE" sz="1350" dirty="0"/>
          </a:p>
        </p:txBody>
      </p:sp>
      <p:sp>
        <p:nvSpPr>
          <p:cNvPr id="10" name="Rechteck 9">
            <a:extLst>
              <a:ext uri="{FF2B5EF4-FFF2-40B4-BE49-F238E27FC236}">
                <a16:creationId xmlns:a16="http://schemas.microsoft.com/office/drawing/2014/main" id="{D2EEC6CB-528D-488B-BB63-9DBCB50EF3C8}"/>
              </a:ext>
            </a:extLst>
          </p:cNvPr>
          <p:cNvSpPr/>
          <p:nvPr userDrawn="1"/>
        </p:nvSpPr>
        <p:spPr>
          <a:xfrm>
            <a:off x="4814888" y="1326356"/>
            <a:ext cx="3969543" cy="296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Textplatzhalter 6">
            <a:extLst>
              <a:ext uri="{FF2B5EF4-FFF2-40B4-BE49-F238E27FC236}">
                <a16:creationId xmlns:a16="http://schemas.microsoft.com/office/drawing/2014/main" id="{10BD11CC-F941-4307-AF28-CDDF7F48EE09}"/>
              </a:ext>
            </a:extLst>
          </p:cNvPr>
          <p:cNvSpPr>
            <a:spLocks noGrp="1"/>
          </p:cNvSpPr>
          <p:nvPr>
            <p:ph type="body" sz="quarter" idx="18" hasCustomPrompt="1"/>
            <p:custDataLst>
              <p:tags r:id="rId3"/>
            </p:custDataLst>
          </p:nvPr>
        </p:nvSpPr>
        <p:spPr>
          <a:xfrm>
            <a:off x="4814888" y="4293394"/>
            <a:ext cx="3969544" cy="128588"/>
          </a:xfrm>
        </p:spPr>
        <p:txBody>
          <a:bodyPr anchor="b"/>
          <a:lstStyle>
            <a:lvl1pPr marL="0" indent="0">
              <a:buNone/>
              <a:defRPr sz="600" cap="all" baseline="0">
                <a:solidFill>
                  <a:schemeClr val="accent5"/>
                </a:solidFill>
              </a:defRPr>
            </a:lvl1pPr>
          </a:lstStyle>
          <a:p>
            <a:pPr marL="0" marR="0" lvl="0" indent="0" algn="l" defTabSz="685800" rtl="0" eaLnBrk="1" fontAlgn="auto" latinLnBrk="0" hangingPunct="1">
              <a:lnSpc>
                <a:spcPct val="90000"/>
              </a:lnSpc>
              <a:spcBef>
                <a:spcPts val="450"/>
              </a:spcBef>
              <a:spcAft>
                <a:spcPts val="0"/>
              </a:spcAft>
              <a:buClr>
                <a:schemeClr val="tx2"/>
              </a:buClr>
              <a:buSzPct val="90000"/>
              <a:buFont typeface="Arial" panose="020B0604020202020204" pitchFamily="34" charset="0"/>
              <a:buNone/>
              <a:tabLst/>
              <a:defRPr/>
            </a:pPr>
            <a:r>
              <a:rPr lang="de-AT" dirty="0"/>
              <a:t>© Copyright-Info, Quelle, …</a:t>
            </a:r>
          </a:p>
        </p:txBody>
      </p:sp>
    </p:spTree>
    <p:extLst>
      <p:ext uri="{BB962C8B-B14F-4D97-AF65-F5344CB8AC3E}">
        <p14:creationId xmlns:p14="http://schemas.microsoft.com/office/powerpoint/2010/main" val="20640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screen">
            <a:extLst>
              <a:ext uri="{28A0092B-C50C-407E-A947-70E740481C1C}">
                <a14:useLocalDpi xmlns:a14="http://schemas.microsoft.com/office/drawing/2010/main"/>
              </a:ext>
            </a:extLst>
          </a:blip>
          <a:srcRect l="-8" t="-1"/>
          <a:stretch/>
        </p:blipFill>
        <p:spPr>
          <a:xfrm>
            <a:off x="0" y="362"/>
            <a:ext cx="9144000" cy="2210102"/>
          </a:xfrm>
          <a:prstGeom prst="rect">
            <a:avLst/>
          </a:prstGeom>
        </p:spPr>
      </p:pic>
      <p:pic>
        <p:nvPicPr>
          <p:cNvPr id="11" name="Grafik 10">
            <a:extLst>
              <a:ext uri="{FF2B5EF4-FFF2-40B4-BE49-F238E27FC236}">
                <a16:creationId xmlns:a16="http://schemas.microsoft.com/office/drawing/2014/main" id="{A264F1C9-8A95-CD4F-A1CE-87F549A433A3}"/>
              </a:ext>
            </a:extLst>
          </p:cNvPr>
          <p:cNvPicPr>
            <a:picLocks noChangeAspect="1"/>
          </p:cNvPicPr>
          <p:nvPr userDrawn="1"/>
        </p:nvPicPr>
        <p:blipFill>
          <a:blip r:embed="rId3" cstate="screen">
            <a:grayscl/>
            <a:extLst>
              <a:ext uri="{28A0092B-C50C-407E-A947-70E740481C1C}">
                <a14:useLocalDpi xmlns:a14="http://schemas.microsoft.com/office/drawing/2010/main"/>
              </a:ext>
            </a:extLst>
          </a:blip>
          <a:stretch>
            <a:fillRect/>
          </a:stretch>
        </p:blipFill>
        <p:spPr>
          <a:xfrm>
            <a:off x="3870045" y="4034828"/>
            <a:ext cx="1397646" cy="814262"/>
          </a:xfrm>
          <a:prstGeom prst="rect">
            <a:avLst/>
          </a:prstGeom>
        </p:spPr>
      </p:pic>
      <p:sp>
        <p:nvSpPr>
          <p:cNvPr id="12" name="Textfeld 11"/>
          <p:cNvSpPr txBox="1"/>
          <p:nvPr userDrawn="1"/>
        </p:nvSpPr>
        <p:spPr>
          <a:xfrm>
            <a:off x="1465160" y="2464399"/>
            <a:ext cx="6210300" cy="974626"/>
          </a:xfrm>
          <a:prstGeom prst="rect">
            <a:avLst/>
          </a:prstGeom>
        </p:spPr>
        <p:txBody>
          <a:bodyPr lIns="0" tIns="0" rIns="0" bIns="0" anchor="t">
            <a:noAutofit/>
          </a:bodyPr>
          <a:lstStyle>
            <a:lvl1pPr marL="0" algn="ctr" defTabSz="514350" eaLnBrk="1" latinLnBrk="0" hangingPunct="1">
              <a:lnSpc>
                <a:spcPts val="3750"/>
              </a:lnSpc>
              <a:buClrTx/>
              <a:buFontTx/>
              <a:buNone/>
              <a:defRPr sz="3375" b="0" i="0">
                <a:solidFill>
                  <a:schemeClr val="bg1"/>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defTabSz="514350">
              <a:lnSpc>
                <a:spcPct val="90000"/>
              </a:lnSpc>
              <a:defRPr sz="2475">
                <a:latin typeface="Calibri Light" panose="020F0302020204030204" pitchFamily="34" charset="0"/>
              </a:defRPr>
            </a:lvl2pPr>
            <a:lvl3pPr defTabSz="514350">
              <a:lnSpc>
                <a:spcPct val="90000"/>
              </a:lnSpc>
              <a:defRPr sz="2475">
                <a:latin typeface="Calibri Light" panose="020F0302020204030204" pitchFamily="34" charset="0"/>
              </a:defRPr>
            </a:lvl3pPr>
            <a:lvl4pPr defTabSz="514350">
              <a:lnSpc>
                <a:spcPct val="90000"/>
              </a:lnSpc>
              <a:defRPr sz="2475">
                <a:latin typeface="Calibri Light" panose="020F0302020204030204" pitchFamily="34" charset="0"/>
              </a:defRPr>
            </a:lvl4pPr>
            <a:lvl5pPr defTabSz="514350">
              <a:lnSpc>
                <a:spcPct val="90000"/>
              </a:lnSpc>
              <a:defRPr sz="2475">
                <a:latin typeface="Calibri Light" panose="020F0302020204030204" pitchFamily="34" charset="0"/>
              </a:defRPr>
            </a:lvl5pPr>
            <a:lvl6pPr marL="342900" defTabSz="514350" fontAlgn="base">
              <a:lnSpc>
                <a:spcPct val="90000"/>
              </a:lnSpc>
              <a:spcBef>
                <a:spcPct val="0"/>
              </a:spcBef>
              <a:spcAft>
                <a:spcPct val="0"/>
              </a:spcAft>
              <a:defRPr sz="2475">
                <a:latin typeface="Calibri Light" panose="020F0302020204030204" pitchFamily="34" charset="0"/>
              </a:defRPr>
            </a:lvl6pPr>
            <a:lvl7pPr marL="685800" defTabSz="514350" fontAlgn="base">
              <a:lnSpc>
                <a:spcPct val="90000"/>
              </a:lnSpc>
              <a:spcBef>
                <a:spcPct val="0"/>
              </a:spcBef>
              <a:spcAft>
                <a:spcPct val="0"/>
              </a:spcAft>
              <a:defRPr sz="2475">
                <a:latin typeface="Calibri Light" panose="020F0302020204030204" pitchFamily="34" charset="0"/>
              </a:defRPr>
            </a:lvl7pPr>
            <a:lvl8pPr marL="1028700" defTabSz="514350" fontAlgn="base">
              <a:lnSpc>
                <a:spcPct val="90000"/>
              </a:lnSpc>
              <a:spcBef>
                <a:spcPct val="0"/>
              </a:spcBef>
              <a:spcAft>
                <a:spcPct val="0"/>
              </a:spcAft>
              <a:defRPr sz="2475">
                <a:latin typeface="Calibri Light" panose="020F0302020204030204" pitchFamily="34" charset="0"/>
              </a:defRPr>
            </a:lvl8pPr>
            <a:lvl9pPr marL="1371600" defTabSz="514350" fontAlgn="base">
              <a:lnSpc>
                <a:spcPct val="90000"/>
              </a:lnSpc>
              <a:spcBef>
                <a:spcPct val="0"/>
              </a:spcBef>
              <a:spcAft>
                <a:spcPct val="0"/>
              </a:spcAft>
              <a:defRPr sz="2475">
                <a:latin typeface="Calibri Light" panose="020F0302020204030204" pitchFamily="34" charset="0"/>
              </a:defRPr>
            </a:lvl9pPr>
          </a:lstStyle>
          <a:p>
            <a:pPr lvl="0"/>
            <a:r>
              <a:rPr lang="de-DE" dirty="0">
                <a:solidFill>
                  <a:schemeClr val="tx1">
                    <a:lumMod val="65000"/>
                    <a:lumOff val="35000"/>
                  </a:schemeClr>
                </a:solidFill>
              </a:rPr>
              <a:t>Grazer Energieagentur</a:t>
            </a:r>
          </a:p>
        </p:txBody>
      </p:sp>
      <p:sp>
        <p:nvSpPr>
          <p:cNvPr id="13" name="Textplatzhalter 2">
            <a:extLst>
              <a:ext uri="{FF2B5EF4-FFF2-40B4-BE49-F238E27FC236}">
                <a16:creationId xmlns:a16="http://schemas.microsoft.com/office/drawing/2014/main" id="{D49A3E82-9644-4255-A622-C4B798862A44}"/>
              </a:ext>
            </a:extLst>
          </p:cNvPr>
          <p:cNvSpPr>
            <a:spLocks noGrp="1"/>
          </p:cNvSpPr>
          <p:nvPr>
            <p:ph type="body" sz="quarter" idx="11" hasCustomPrompt="1"/>
          </p:nvPr>
        </p:nvSpPr>
        <p:spPr>
          <a:xfrm>
            <a:off x="2434916" y="3193069"/>
            <a:ext cx="4267904" cy="192208"/>
          </a:xfrm>
          <a:prstGeom prst="rect">
            <a:avLst/>
          </a:prstGeom>
        </p:spPr>
        <p:txBody>
          <a:bodyPr anchor="ctr"/>
          <a:lstStyle>
            <a:lvl1pPr marL="0" indent="0" algn="ctr">
              <a:buNone/>
              <a:defRPr sz="1600">
                <a:solidFill>
                  <a:schemeClr val="tx1">
                    <a:lumMod val="65000"/>
                    <a:lumOff val="35000"/>
                  </a:schemeClr>
                </a:solidFill>
                <a:latin typeface="Century Gothic" panose="020B0502020202020204" pitchFamily="34" charset="0"/>
              </a:defRPr>
            </a:lvl1pPr>
          </a:lstStyle>
          <a:p>
            <a:pPr lvl="0"/>
            <a:r>
              <a:rPr lang="de-DE" dirty="0"/>
              <a:t>Zweck der Präsentation</a:t>
            </a:r>
          </a:p>
        </p:txBody>
      </p:sp>
      <p:sp>
        <p:nvSpPr>
          <p:cNvPr id="14" name="Textplatzhalter 2">
            <a:extLst>
              <a:ext uri="{FF2B5EF4-FFF2-40B4-BE49-F238E27FC236}">
                <a16:creationId xmlns:a16="http://schemas.microsoft.com/office/drawing/2014/main" id="{0D03912F-3904-43F3-BBE7-D531EBE64035}"/>
              </a:ext>
            </a:extLst>
          </p:cNvPr>
          <p:cNvSpPr>
            <a:spLocks noGrp="1"/>
          </p:cNvSpPr>
          <p:nvPr>
            <p:ph type="body" sz="quarter" idx="12" hasCustomPrompt="1"/>
          </p:nvPr>
        </p:nvSpPr>
        <p:spPr>
          <a:xfrm>
            <a:off x="2446888" y="3439025"/>
            <a:ext cx="4267904" cy="192208"/>
          </a:xfrm>
          <a:prstGeom prst="rect">
            <a:avLst/>
          </a:prstGeom>
        </p:spPr>
        <p:txBody>
          <a:bodyPr anchor="ctr"/>
          <a:lstStyle>
            <a:lvl1pPr marL="0" indent="0" algn="ctr">
              <a:buNone/>
              <a:defRPr sz="1050">
                <a:solidFill>
                  <a:schemeClr val="tx1">
                    <a:lumMod val="65000"/>
                    <a:lumOff val="35000"/>
                  </a:schemeClr>
                </a:solidFill>
                <a:latin typeface="Century Gothic" panose="020B0502020202020204" pitchFamily="34" charset="0"/>
              </a:defRPr>
            </a:lvl1pPr>
          </a:lstStyle>
          <a:p>
            <a:pPr lvl="0"/>
            <a:r>
              <a:rPr lang="de-DE" dirty="0"/>
              <a:t>Vorname Nachname, Datum der Präsentation</a:t>
            </a:r>
          </a:p>
        </p:txBody>
      </p:sp>
      <p:cxnSp>
        <p:nvCxnSpPr>
          <p:cNvPr id="15" name="Gerader Verbinder 14">
            <a:extLst>
              <a:ext uri="{FF2B5EF4-FFF2-40B4-BE49-F238E27FC236}">
                <a16:creationId xmlns:a16="http://schemas.microsoft.com/office/drawing/2014/main" id="{B2D0B8CB-4006-4BEA-89D9-21D6973988FC}"/>
              </a:ext>
            </a:extLst>
          </p:cNvPr>
          <p:cNvCxnSpPr>
            <a:cxnSpLocks/>
          </p:cNvCxnSpPr>
          <p:nvPr userDrawn="1"/>
        </p:nvCxnSpPr>
        <p:spPr>
          <a:xfrm>
            <a:off x="-6264" y="3830395"/>
            <a:ext cx="9150264"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195065"/>
      </p:ext>
    </p:extLst>
  </p:cSld>
  <p:clrMapOvr>
    <a:masterClrMapping/>
  </p:clrMapOvr>
  <p:extLst>
    <p:ext uri="{DCECCB84-F9BA-43D5-87BE-67443E8EF086}">
      <p15:sldGuideLst xmlns:p15="http://schemas.microsoft.com/office/powerpoint/2012/main">
        <p15:guide id="1" pos="272">
          <p15:clr>
            <a:srgbClr val="FBAE40"/>
          </p15:clr>
        </p15:guide>
        <p15:guide id="2" pos="2880">
          <p15:clr>
            <a:srgbClr val="FBAE40"/>
          </p15:clr>
        </p15:guide>
        <p15:guide id="7" orient="horz" pos="2414">
          <p15:clr>
            <a:srgbClr val="FBAE40"/>
          </p15:clr>
        </p15:guide>
        <p15:guide id="8" pos="5488">
          <p15:clr>
            <a:srgbClr val="FBAE40"/>
          </p15:clr>
        </p15:guide>
        <p15:guide id="9" orient="horz" pos="116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9236B12-15D3-334E-B3DC-052A72D726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5502" y="548640"/>
            <a:ext cx="504588" cy="375918"/>
          </a:xfrm>
          <a:prstGeom prst="rect">
            <a:avLst/>
          </a:prstGeom>
        </p:spPr>
      </p:pic>
      <p:sp>
        <p:nvSpPr>
          <p:cNvPr id="9" name="Textfeld 8"/>
          <p:cNvSpPr txBox="1"/>
          <p:nvPr userDrawn="1"/>
        </p:nvSpPr>
        <p:spPr>
          <a:xfrm>
            <a:off x="1115484" y="924394"/>
            <a:ext cx="2259916" cy="862352"/>
          </a:xfrm>
          <a:prstGeom prst="rect">
            <a:avLst/>
          </a:prstGeom>
        </p:spPr>
        <p:txBody>
          <a:bodyPr lIns="0" tIns="0" rIns="0" bIns="0" anchor="t">
            <a:noAutofit/>
          </a:bodyPr>
          <a:lstStyle>
            <a:lvl1pPr marL="0" defTabSz="514350" eaLnBrk="1" latinLnBrk="0" hangingPunct="1">
              <a:lnSpc>
                <a:spcPts val="2279"/>
              </a:lnSpc>
              <a:buClrTx/>
              <a:buFontTx/>
              <a:buNone/>
              <a:defRPr sz="1800" b="0" i="0">
                <a:latin typeface="Century Gothic" panose="020B0502020202020204" pitchFamily="34" charset="0"/>
                <a:ea typeface="ＭＳ Ｐゴシック" panose="020B0600070205080204" pitchFamily="34" charset="-128"/>
                <a:cs typeface="Arial Unicode MS" panose="020B0604020202020204" pitchFamily="34" charset="-128"/>
              </a:defRPr>
            </a:lvl1pPr>
            <a:lvl2pPr defTabSz="514350">
              <a:lnSpc>
                <a:spcPct val="90000"/>
              </a:lnSpc>
              <a:defRPr sz="2475">
                <a:latin typeface="Calibri Light" panose="020F0302020204030204" pitchFamily="34" charset="0"/>
              </a:defRPr>
            </a:lvl2pPr>
            <a:lvl3pPr defTabSz="514350">
              <a:lnSpc>
                <a:spcPct val="90000"/>
              </a:lnSpc>
              <a:defRPr sz="2475">
                <a:latin typeface="Calibri Light" panose="020F0302020204030204" pitchFamily="34" charset="0"/>
              </a:defRPr>
            </a:lvl3pPr>
            <a:lvl4pPr defTabSz="514350">
              <a:lnSpc>
                <a:spcPct val="90000"/>
              </a:lnSpc>
              <a:defRPr sz="2475">
                <a:latin typeface="Calibri Light" panose="020F0302020204030204" pitchFamily="34" charset="0"/>
              </a:defRPr>
            </a:lvl4pPr>
            <a:lvl5pPr defTabSz="514350">
              <a:lnSpc>
                <a:spcPct val="90000"/>
              </a:lnSpc>
              <a:defRPr sz="2475">
                <a:latin typeface="Calibri Light" panose="020F0302020204030204" pitchFamily="34" charset="0"/>
              </a:defRPr>
            </a:lvl5pPr>
            <a:lvl6pPr marL="342900" defTabSz="514350" fontAlgn="base">
              <a:lnSpc>
                <a:spcPct val="90000"/>
              </a:lnSpc>
              <a:spcBef>
                <a:spcPct val="0"/>
              </a:spcBef>
              <a:spcAft>
                <a:spcPct val="0"/>
              </a:spcAft>
              <a:defRPr sz="2475">
                <a:latin typeface="Calibri Light" panose="020F0302020204030204" pitchFamily="34" charset="0"/>
              </a:defRPr>
            </a:lvl6pPr>
            <a:lvl7pPr marL="685800" defTabSz="514350" fontAlgn="base">
              <a:lnSpc>
                <a:spcPct val="90000"/>
              </a:lnSpc>
              <a:spcBef>
                <a:spcPct val="0"/>
              </a:spcBef>
              <a:spcAft>
                <a:spcPct val="0"/>
              </a:spcAft>
              <a:defRPr sz="2475">
                <a:latin typeface="Calibri Light" panose="020F0302020204030204" pitchFamily="34" charset="0"/>
              </a:defRPr>
            </a:lvl7pPr>
            <a:lvl8pPr marL="1028700" defTabSz="514350" fontAlgn="base">
              <a:lnSpc>
                <a:spcPct val="90000"/>
              </a:lnSpc>
              <a:spcBef>
                <a:spcPct val="0"/>
              </a:spcBef>
              <a:spcAft>
                <a:spcPct val="0"/>
              </a:spcAft>
              <a:defRPr sz="2475">
                <a:latin typeface="Calibri Light" panose="020F0302020204030204" pitchFamily="34" charset="0"/>
              </a:defRPr>
            </a:lvl8pPr>
            <a:lvl9pPr marL="1371600" defTabSz="514350" fontAlgn="base">
              <a:lnSpc>
                <a:spcPct val="90000"/>
              </a:lnSpc>
              <a:spcBef>
                <a:spcPct val="0"/>
              </a:spcBef>
              <a:spcAft>
                <a:spcPct val="0"/>
              </a:spcAft>
              <a:defRPr sz="2475">
                <a:latin typeface="Calibri Light" panose="020F0302020204030204" pitchFamily="34" charset="0"/>
              </a:defRPr>
            </a:lvl9pPr>
          </a:lstStyle>
          <a:p>
            <a:pPr lvl="0" algn="ctr"/>
            <a:r>
              <a:rPr lang="de-DE" dirty="0">
                <a:solidFill>
                  <a:schemeClr val="tx1">
                    <a:lumMod val="65000"/>
                    <a:lumOff val="35000"/>
                  </a:schemeClr>
                </a:solidFill>
              </a:rPr>
              <a:t>Unsere Mission</a:t>
            </a:r>
            <a:br>
              <a:rPr lang="de-DE" dirty="0">
                <a:solidFill>
                  <a:schemeClr val="tx1">
                    <a:lumMod val="65000"/>
                    <a:lumOff val="35000"/>
                  </a:schemeClr>
                </a:solidFill>
              </a:rPr>
            </a:br>
            <a:r>
              <a:rPr lang="de-DE" sz="1400" dirty="0">
                <a:solidFill>
                  <a:schemeClr val="tx1">
                    <a:lumMod val="65000"/>
                    <a:lumOff val="35000"/>
                  </a:schemeClr>
                </a:solidFill>
              </a:rPr>
              <a:t>„Neue Wege zum Ziel“</a:t>
            </a:r>
          </a:p>
        </p:txBody>
      </p:sp>
      <p:sp>
        <p:nvSpPr>
          <p:cNvPr id="16" name="Textfeld 15"/>
          <p:cNvSpPr txBox="1">
            <a:spLocks/>
          </p:cNvSpPr>
          <p:nvPr userDrawn="1"/>
        </p:nvSpPr>
        <p:spPr>
          <a:xfrm>
            <a:off x="755360" y="2137201"/>
            <a:ext cx="2980163" cy="2872581"/>
          </a:xfrm>
          <a:prstGeom prst="rect">
            <a:avLst/>
          </a:prstGeom>
        </p:spPr>
        <p:txBody>
          <a:bodyPr lIns="0" tIns="0" rIns="0" bIns="0">
            <a:noAutofit/>
          </a:bodyPr>
          <a:lstStyle>
            <a:lvl1pPr marL="285750" indent="-285750">
              <a:lnSpc>
                <a:spcPts val="2040"/>
              </a:lnSpc>
              <a:spcBef>
                <a:spcPts val="1200"/>
              </a:spcBef>
              <a:buFont typeface="Arial" panose="020B0604020202020204" pitchFamily="34" charset="0"/>
              <a:buChar char="•"/>
              <a:defRPr lang="de-DE" sz="1400" b="0" i="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indent="0">
              <a:lnSpc>
                <a:spcPct val="90000"/>
              </a:lnSpc>
              <a:spcBef>
                <a:spcPts val="375"/>
              </a:spcBef>
              <a:buFont typeface="Arial" panose="020B0604020202020204" pitchFamily="34" charset="0"/>
              <a:buNone/>
              <a:defRPr sz="1050">
                <a:latin typeface="+mn-lt"/>
              </a:defRPr>
            </a:lvl2pPr>
            <a:lvl3pPr indent="0">
              <a:lnSpc>
                <a:spcPct val="90000"/>
              </a:lnSpc>
              <a:spcBef>
                <a:spcPts val="375"/>
              </a:spcBef>
              <a:buFont typeface="Arial" panose="020B0604020202020204" pitchFamily="34" charset="0"/>
              <a:buNone/>
              <a:defRPr sz="900">
                <a:latin typeface="+mn-lt"/>
              </a:defRPr>
            </a:lvl3pPr>
            <a:lvl4pPr indent="0">
              <a:lnSpc>
                <a:spcPct val="90000"/>
              </a:lnSpc>
              <a:spcBef>
                <a:spcPts val="375"/>
              </a:spcBef>
              <a:buFont typeface="Arial" panose="020B0604020202020204" pitchFamily="34" charset="0"/>
              <a:buNone/>
              <a:defRPr sz="750">
                <a:latin typeface="+mn-lt"/>
              </a:defRPr>
            </a:lvl4pPr>
            <a:lvl5pPr indent="0">
              <a:lnSpc>
                <a:spcPct val="90000"/>
              </a:lnSpc>
              <a:spcBef>
                <a:spcPts val="375"/>
              </a:spcBef>
              <a:buFont typeface="Arial" panose="020B0604020202020204" pitchFamily="34" charset="0"/>
              <a:buNone/>
              <a:defRPr sz="750">
                <a:latin typeface="+mn-lt"/>
              </a:defRPr>
            </a:lvl5pPr>
            <a:lvl6pPr marL="1714500" indent="0" defTabSz="685800">
              <a:lnSpc>
                <a:spcPct val="90000"/>
              </a:lnSpc>
              <a:spcBef>
                <a:spcPts val="375"/>
              </a:spcBef>
              <a:buFont typeface="Arial" panose="020B0604020202020204" pitchFamily="34" charset="0"/>
              <a:buNone/>
              <a:defRPr sz="750">
                <a:latin typeface="+mn-lt"/>
              </a:defRPr>
            </a:lvl6pPr>
            <a:lvl7pPr marL="2057400" indent="0" defTabSz="685800">
              <a:lnSpc>
                <a:spcPct val="90000"/>
              </a:lnSpc>
              <a:spcBef>
                <a:spcPts val="375"/>
              </a:spcBef>
              <a:buFont typeface="Arial" panose="020B0604020202020204" pitchFamily="34" charset="0"/>
              <a:buNone/>
              <a:defRPr sz="750">
                <a:latin typeface="+mn-lt"/>
              </a:defRPr>
            </a:lvl7pPr>
            <a:lvl8pPr marL="2400300" indent="0" defTabSz="685800">
              <a:lnSpc>
                <a:spcPct val="90000"/>
              </a:lnSpc>
              <a:spcBef>
                <a:spcPts val="375"/>
              </a:spcBef>
              <a:buFont typeface="Arial" panose="020B0604020202020204" pitchFamily="34" charset="0"/>
              <a:buNone/>
              <a:defRPr sz="750">
                <a:latin typeface="+mn-lt"/>
              </a:defRPr>
            </a:lvl8pPr>
            <a:lvl9pPr marL="2743200" indent="0" defTabSz="685800">
              <a:lnSpc>
                <a:spcPct val="90000"/>
              </a:lnSpc>
              <a:spcBef>
                <a:spcPts val="375"/>
              </a:spcBef>
              <a:buFont typeface="Arial" panose="020B0604020202020204" pitchFamily="34" charset="0"/>
              <a:buNone/>
              <a:defRPr sz="750">
                <a:latin typeface="+mn-lt"/>
              </a:defRPr>
            </a:lvl9pPr>
          </a:lstStyle>
          <a:p>
            <a:pPr marL="0" lvl="0" indent="0" algn="ctr">
              <a:buFont typeface="Symbol" panose="05050102010706020507" pitchFamily="18" charset="2"/>
              <a:buNone/>
            </a:pPr>
            <a:r>
              <a:rPr lang="de-AT" sz="1050" noProof="0" dirty="0"/>
              <a:t>Wir beraten und forschen hinsichtlich </a:t>
            </a:r>
            <a:r>
              <a:rPr lang="de-AT" sz="1050" b="1" noProof="0" dirty="0"/>
              <a:t>Energieeinsparung, Steigerung der Energieeffizienz </a:t>
            </a:r>
            <a:r>
              <a:rPr lang="de-AT" sz="1050" b="0" noProof="0" dirty="0"/>
              <a:t>und Nutzung </a:t>
            </a:r>
            <a:r>
              <a:rPr lang="de-AT" sz="1050" b="1" noProof="0" dirty="0"/>
              <a:t>erneuerbarer Energien</a:t>
            </a:r>
          </a:p>
          <a:p>
            <a:pPr marL="0" lvl="0" indent="0" algn="ctr">
              <a:buNone/>
            </a:pPr>
            <a:r>
              <a:rPr lang="de-DE" sz="1050" noProof="0" dirty="0"/>
              <a:t>Dadurch sorgen wir für eine </a:t>
            </a:r>
            <a:r>
              <a:rPr lang="de-DE" sz="1050" b="1" noProof="0" dirty="0"/>
              <a:t>bessere Luftqualität</a:t>
            </a:r>
            <a:r>
              <a:rPr lang="de-DE" sz="1050" noProof="0" dirty="0"/>
              <a:t>, </a:t>
            </a:r>
            <a:r>
              <a:rPr lang="de-DE" sz="1050" b="1" noProof="0" dirty="0"/>
              <a:t>schützen das Klima </a:t>
            </a:r>
            <a:r>
              <a:rPr lang="de-DE" sz="1050" noProof="0" dirty="0"/>
              <a:t>und </a:t>
            </a:r>
            <a:r>
              <a:rPr lang="de-DE" sz="1050" b="1" noProof="0" dirty="0"/>
              <a:t>beleben die Wirtschaft</a:t>
            </a:r>
            <a:endParaRPr lang="de-AT" sz="1050" b="1" noProof="0" dirty="0"/>
          </a:p>
          <a:p>
            <a:pPr marL="0" lvl="0" indent="0" algn="ctr">
              <a:buFont typeface="Symbol" panose="05050102010706020507" pitchFamily="18" charset="2"/>
              <a:buNone/>
            </a:pPr>
            <a:endParaRPr lang="de-DE" sz="1050" dirty="0"/>
          </a:p>
        </p:txBody>
      </p:sp>
      <p:pic>
        <p:nvPicPr>
          <p:cNvPr id="17" name="Grafik 16">
            <a:extLst>
              <a:ext uri="{FF2B5EF4-FFF2-40B4-BE49-F238E27FC236}">
                <a16:creationId xmlns:a16="http://schemas.microsoft.com/office/drawing/2014/main" id="{7706F214-80D0-A549-9C24-3E6897CB4219}"/>
              </a:ext>
            </a:extLst>
          </p:cNvPr>
          <p:cNvPicPr>
            <a:picLocks noChangeAspect="1"/>
          </p:cNvPicPr>
          <p:nvPr userDrawn="1"/>
        </p:nvPicPr>
        <p:blipFill>
          <a:blip r:embed="rId3" cstate="screen">
            <a:grayscl/>
            <a:extLst>
              <a:ext uri="{28A0092B-C50C-407E-A947-70E740481C1C}">
                <a14:useLocalDpi xmlns:a14="http://schemas.microsoft.com/office/drawing/2010/main"/>
              </a:ext>
            </a:extLst>
          </a:blip>
          <a:stretch>
            <a:fillRect/>
          </a:stretch>
        </p:blipFill>
        <p:spPr>
          <a:xfrm>
            <a:off x="1816020" y="375760"/>
            <a:ext cx="858845" cy="480035"/>
          </a:xfrm>
          <a:prstGeom prst="rect">
            <a:avLst/>
          </a:prstGeom>
        </p:spPr>
      </p:pic>
      <p:pic>
        <p:nvPicPr>
          <p:cNvPr id="18" name="Grafik 1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490884" y="0"/>
            <a:ext cx="4653116" cy="5143501"/>
          </a:xfrm>
          <a:prstGeom prst="rect">
            <a:avLst/>
          </a:prstGeom>
        </p:spPr>
      </p:pic>
      <p:cxnSp>
        <p:nvCxnSpPr>
          <p:cNvPr id="19" name="Gerader Verbinder 18">
            <a:extLst>
              <a:ext uri="{FF2B5EF4-FFF2-40B4-BE49-F238E27FC236}">
                <a16:creationId xmlns:a16="http://schemas.microsoft.com/office/drawing/2014/main" id="{B3AFE542-7F97-4655-B616-745B3FACA4A7}"/>
              </a:ext>
            </a:extLst>
          </p:cNvPr>
          <p:cNvCxnSpPr>
            <a:cxnSpLocks/>
          </p:cNvCxnSpPr>
          <p:nvPr userDrawn="1"/>
        </p:nvCxnSpPr>
        <p:spPr>
          <a:xfrm>
            <a:off x="0" y="1786746"/>
            <a:ext cx="4490884"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2541453"/>
      </p:ext>
    </p:extLst>
  </p:cSld>
  <p:clrMapOvr>
    <a:masterClrMapping/>
  </p:clrMapOvr>
  <p:extLst>
    <p:ext uri="{DCECCB84-F9BA-43D5-87BE-67443E8EF086}">
      <p15:sldGuideLst xmlns:p15="http://schemas.microsoft.com/office/powerpoint/2012/main">
        <p15:guide id="1" pos="272">
          <p15:clr>
            <a:srgbClr val="FBAE40"/>
          </p15:clr>
        </p15:guide>
        <p15:guide id="2" pos="2880">
          <p15:clr>
            <a:srgbClr val="FBAE40"/>
          </p15:clr>
        </p15:guide>
        <p15:guide id="7" orient="horz" pos="2414">
          <p15:clr>
            <a:srgbClr val="FBAE40"/>
          </p15:clr>
        </p15:guide>
        <p15:guide id="8" pos="5488">
          <p15:clr>
            <a:srgbClr val="FBAE40"/>
          </p15:clr>
        </p15:guide>
        <p15:guide id="9" orient="horz" pos="116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seite">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screen">
            <a:extLst>
              <a:ext uri="{28A0092B-C50C-407E-A947-70E740481C1C}">
                <a14:useLocalDpi xmlns:a14="http://schemas.microsoft.com/office/drawing/2010/main"/>
              </a:ext>
            </a:extLst>
          </a:blip>
          <a:srcRect l="-8" t="-1"/>
          <a:stretch/>
        </p:blipFill>
        <p:spPr>
          <a:xfrm>
            <a:off x="0" y="362"/>
            <a:ext cx="9144000" cy="2210102"/>
          </a:xfrm>
          <a:prstGeom prst="rect">
            <a:avLst/>
          </a:prstGeom>
        </p:spPr>
      </p:pic>
      <p:sp>
        <p:nvSpPr>
          <p:cNvPr id="8" name="Picture Placeholder 2">
            <a:extLst>
              <a:ext uri="{FF2B5EF4-FFF2-40B4-BE49-F238E27FC236}">
                <a16:creationId xmlns:a16="http://schemas.microsoft.com/office/drawing/2014/main" id="{7C4B0BD5-8A8C-E346-940D-00F3C9CFAB41}"/>
              </a:ext>
            </a:extLst>
          </p:cNvPr>
          <p:cNvSpPr>
            <a:spLocks noGrp="1" noChangeAspect="1"/>
          </p:cNvSpPr>
          <p:nvPr>
            <p:ph type="pic" idx="1"/>
          </p:nvPr>
        </p:nvSpPr>
        <p:spPr>
          <a:xfrm>
            <a:off x="6230720" y="3426528"/>
            <a:ext cx="585523" cy="745867"/>
          </a:xfrm>
          <a:prstGeom prst="roundRect">
            <a:avLst/>
          </a:prstGeom>
        </p:spPr>
        <p:txBody>
          <a:bodyPr rtlCol="0">
            <a:normAutofit/>
          </a:bodyPr>
          <a:lstStyle>
            <a:lvl1pPr marL="0" indent="0">
              <a:buNone/>
              <a:defRPr sz="75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de-DE" noProof="0" dirty="0"/>
              <a:t>Bild durch Klicken auf Symbol hinzufügen</a:t>
            </a:r>
            <a:endParaRPr lang="en-US" noProof="0" dirty="0"/>
          </a:p>
        </p:txBody>
      </p:sp>
      <p:sp>
        <p:nvSpPr>
          <p:cNvPr id="9" name="Text Placeholder 3">
            <a:extLst>
              <a:ext uri="{FF2B5EF4-FFF2-40B4-BE49-F238E27FC236}">
                <a16:creationId xmlns:a16="http://schemas.microsoft.com/office/drawing/2014/main" id="{B1F56941-8403-5D4E-BB48-090E80F6153E}"/>
              </a:ext>
            </a:extLst>
          </p:cNvPr>
          <p:cNvSpPr>
            <a:spLocks noGrp="1"/>
          </p:cNvSpPr>
          <p:nvPr>
            <p:ph type="body" sz="half" idx="16" hasCustomPrompt="1"/>
          </p:nvPr>
        </p:nvSpPr>
        <p:spPr>
          <a:xfrm>
            <a:off x="6952472" y="3470369"/>
            <a:ext cx="1626306" cy="144000"/>
          </a:xfrm>
          <a:prstGeom prst="rect">
            <a:avLst/>
          </a:prstGeom>
        </p:spPr>
        <p:txBody>
          <a:bodyPr lIns="0" tIns="0" rIns="0" bIns="0" anchor="b">
            <a:noAutofit/>
          </a:bodyPr>
          <a:lstStyle>
            <a:lvl1pPr marL="0" marR="0" indent="0" algn="l" defTabSz="514350" rtl="0" eaLnBrk="0" fontAlgn="t" latinLnBrk="1" hangingPunct="0">
              <a:lnSpc>
                <a:spcPts val="1530"/>
              </a:lnSpc>
              <a:spcBef>
                <a:spcPts val="0"/>
              </a:spcBef>
              <a:spcAft>
                <a:spcPct val="0"/>
              </a:spcAft>
              <a:buClrTx/>
              <a:buSzTx/>
              <a:buFont typeface="Arial" panose="020B0604020202020204" pitchFamily="34" charset="0"/>
              <a:buNone/>
              <a:tabLst/>
              <a:defRPr lang="de-DE" sz="900" b="0" i="0" kern="120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de-DE" dirty="0"/>
              <a:t>Position</a:t>
            </a:r>
          </a:p>
        </p:txBody>
      </p:sp>
      <p:sp>
        <p:nvSpPr>
          <p:cNvPr id="16" name="Textfeld 15">
            <a:extLst>
              <a:ext uri="{FF2B5EF4-FFF2-40B4-BE49-F238E27FC236}">
                <a16:creationId xmlns:a16="http://schemas.microsoft.com/office/drawing/2014/main" id="{BD9B1394-306A-4761-8D6C-EB2E17427A36}"/>
              </a:ext>
            </a:extLst>
          </p:cNvPr>
          <p:cNvSpPr txBox="1"/>
          <p:nvPr userDrawn="1"/>
        </p:nvSpPr>
        <p:spPr>
          <a:xfrm>
            <a:off x="464910" y="2495770"/>
            <a:ext cx="2307921" cy="276999"/>
          </a:xfrm>
          <a:prstGeom prst="rect">
            <a:avLst/>
          </a:prstGeom>
        </p:spPr>
        <p:txBody>
          <a:bodyPr wrap="square" lIns="0" tIns="0" rIns="0" bIns="0" rtlCol="0">
            <a:spAutoFit/>
          </a:bodyPr>
          <a:lstStyle/>
          <a:p>
            <a:pPr marL="0" marR="0" indent="0" algn="l" defTabSz="685800" rtl="0" eaLnBrk="0" fontAlgn="base" latinLnBrk="0" hangingPunct="0">
              <a:lnSpc>
                <a:spcPct val="100000"/>
              </a:lnSpc>
              <a:spcBef>
                <a:spcPct val="0"/>
              </a:spcBef>
              <a:spcAft>
                <a:spcPct val="0"/>
              </a:spcAft>
              <a:buClrTx/>
              <a:buSzTx/>
              <a:buFontTx/>
              <a:buNone/>
              <a:tabLst/>
            </a:pPr>
            <a:r>
              <a:rPr kumimoji="0" lang="de-DE" sz="18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j-ea"/>
                <a:cs typeface="+mj-cs"/>
              </a:rPr>
              <a:t>Kontaktseite</a:t>
            </a:r>
            <a:endParaRPr lang="de-DE" sz="1800" dirty="0">
              <a:solidFill>
                <a:schemeClr val="tx1">
                  <a:lumMod val="65000"/>
                  <a:lumOff val="35000"/>
                </a:schemeClr>
              </a:solidFill>
              <a:latin typeface="Century Gothic" panose="020B0502020202020204" pitchFamily="34" charset="0"/>
            </a:endParaRPr>
          </a:p>
        </p:txBody>
      </p:sp>
      <p:sp>
        <p:nvSpPr>
          <p:cNvPr id="17" name="Textfeld 16">
            <a:extLst>
              <a:ext uri="{FF2B5EF4-FFF2-40B4-BE49-F238E27FC236}">
                <a16:creationId xmlns:a16="http://schemas.microsoft.com/office/drawing/2014/main" id="{D2E9A94C-039E-4CE9-87B7-AE917322ED23}"/>
              </a:ext>
            </a:extLst>
          </p:cNvPr>
          <p:cNvSpPr txBox="1"/>
          <p:nvPr userDrawn="1"/>
        </p:nvSpPr>
        <p:spPr>
          <a:xfrm>
            <a:off x="464911" y="3474527"/>
            <a:ext cx="2307921" cy="987366"/>
          </a:xfrm>
          <a:prstGeom prst="rect">
            <a:avLst/>
          </a:prstGeom>
        </p:spPr>
        <p:txBody>
          <a:bodyPr lIns="0" tIns="0" rIns="0" bIns="0">
            <a:noAutofit/>
          </a:bodyPr>
          <a:lstStyle>
            <a:lvl1pPr marL="0" marR="0" lvl="0" indent="0" defTabSz="514350" fontAlgn="t" latinLnBrk="1">
              <a:lnSpc>
                <a:spcPts val="1530"/>
              </a:lnSpc>
              <a:spcBef>
                <a:spcPts val="900"/>
              </a:spcBef>
              <a:buClrTx/>
              <a:buSzTx/>
              <a:buFont typeface="Arial" panose="020B0604020202020204" pitchFamily="34" charset="0"/>
              <a:buNone/>
              <a:tabLst/>
              <a:defRPr sz="1050" b="0" i="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defTabSz="514350">
              <a:lnSpc>
                <a:spcPct val="90000"/>
              </a:lnSpc>
              <a:spcBef>
                <a:spcPts val="281"/>
              </a:spcBef>
              <a:buFont typeface="Arial" panose="020B0604020202020204" pitchFamily="34" charset="0"/>
              <a:buNone/>
              <a:defRPr sz="788">
                <a:latin typeface="+mn-lt"/>
              </a:defRPr>
            </a:lvl2pPr>
            <a:lvl3pPr marL="514350" indent="0" defTabSz="514350">
              <a:lnSpc>
                <a:spcPct val="90000"/>
              </a:lnSpc>
              <a:spcBef>
                <a:spcPts val="281"/>
              </a:spcBef>
              <a:buFont typeface="Arial" panose="020B0604020202020204" pitchFamily="34" charset="0"/>
              <a:buNone/>
              <a:defRPr sz="675">
                <a:latin typeface="+mn-lt"/>
              </a:defRPr>
            </a:lvl3pPr>
            <a:lvl4pPr marL="771525" indent="0" defTabSz="514350">
              <a:lnSpc>
                <a:spcPct val="90000"/>
              </a:lnSpc>
              <a:spcBef>
                <a:spcPts val="281"/>
              </a:spcBef>
              <a:buFont typeface="Arial" panose="020B0604020202020204" pitchFamily="34" charset="0"/>
              <a:buNone/>
              <a:defRPr sz="563">
                <a:latin typeface="+mn-lt"/>
              </a:defRPr>
            </a:lvl4pPr>
            <a:lvl5pPr marL="1028700" indent="0" defTabSz="514350">
              <a:lnSpc>
                <a:spcPct val="90000"/>
              </a:lnSpc>
              <a:spcBef>
                <a:spcPts val="281"/>
              </a:spcBef>
              <a:buFont typeface="Arial" panose="020B0604020202020204" pitchFamily="34" charset="0"/>
              <a:buNone/>
              <a:defRPr sz="563">
                <a:latin typeface="+mn-lt"/>
              </a:defRPr>
            </a:lvl5pPr>
            <a:lvl6pPr marL="1285875" indent="0" defTabSz="514350">
              <a:lnSpc>
                <a:spcPct val="90000"/>
              </a:lnSpc>
              <a:spcBef>
                <a:spcPts val="281"/>
              </a:spcBef>
              <a:buFont typeface="Arial" panose="020B0604020202020204" pitchFamily="34" charset="0"/>
              <a:buNone/>
              <a:defRPr sz="563">
                <a:latin typeface="+mn-lt"/>
              </a:defRPr>
            </a:lvl6pPr>
            <a:lvl7pPr marL="1543050" indent="0" defTabSz="514350">
              <a:lnSpc>
                <a:spcPct val="90000"/>
              </a:lnSpc>
              <a:spcBef>
                <a:spcPts val="281"/>
              </a:spcBef>
              <a:buFont typeface="Arial" panose="020B0604020202020204" pitchFamily="34" charset="0"/>
              <a:buNone/>
              <a:defRPr sz="563">
                <a:latin typeface="+mn-lt"/>
              </a:defRPr>
            </a:lvl7pPr>
            <a:lvl8pPr marL="1800225" indent="0" defTabSz="514350">
              <a:lnSpc>
                <a:spcPct val="90000"/>
              </a:lnSpc>
              <a:spcBef>
                <a:spcPts val="281"/>
              </a:spcBef>
              <a:buFont typeface="Arial" panose="020B0604020202020204" pitchFamily="34" charset="0"/>
              <a:buNone/>
              <a:defRPr sz="563">
                <a:latin typeface="+mn-lt"/>
              </a:defRPr>
            </a:lvl8pPr>
            <a:lvl9pPr marL="2057400" indent="0" defTabSz="514350">
              <a:lnSpc>
                <a:spcPct val="90000"/>
              </a:lnSpc>
              <a:spcBef>
                <a:spcPts val="281"/>
              </a:spcBef>
              <a:buFont typeface="Arial" panose="020B0604020202020204" pitchFamily="34" charset="0"/>
              <a:buNone/>
              <a:defRPr sz="563">
                <a:latin typeface="+mn-lt"/>
              </a:defRPr>
            </a:lvl9pPr>
          </a:lstStyle>
          <a:p>
            <a:pPr lvl="0">
              <a:lnSpc>
                <a:spcPct val="125000"/>
              </a:lnSpc>
              <a:spcBef>
                <a:spcPts val="0"/>
              </a:spcBef>
            </a:pPr>
            <a:r>
              <a:rPr lang="de-AT" noProof="0" dirty="0"/>
              <a:t>Kaiserfeldgasse 13/I, 8010 Graz</a:t>
            </a:r>
            <a:br>
              <a:rPr lang="de-AT" noProof="0" dirty="0"/>
            </a:br>
            <a:r>
              <a:rPr lang="de-AT" noProof="0" dirty="0"/>
              <a:t>Tel.: +43 316 811 848-0</a:t>
            </a:r>
            <a:br>
              <a:rPr lang="de-AT" noProof="0" dirty="0"/>
            </a:br>
            <a:r>
              <a:rPr lang="de-AT" noProof="0" dirty="0"/>
              <a:t>Email: office@grazer-ea.at</a:t>
            </a:r>
            <a:br>
              <a:rPr lang="de-AT" noProof="0" dirty="0"/>
            </a:br>
            <a:r>
              <a:rPr lang="de-AT" noProof="0" dirty="0"/>
              <a:t>Web: www.grazer-ea.at</a:t>
            </a:r>
          </a:p>
          <a:p>
            <a:pPr lvl="0">
              <a:lnSpc>
                <a:spcPct val="150000"/>
              </a:lnSpc>
              <a:spcBef>
                <a:spcPts val="600"/>
              </a:spcBef>
            </a:pPr>
            <a:endParaRPr lang="de-DE" dirty="0"/>
          </a:p>
        </p:txBody>
      </p:sp>
      <p:cxnSp>
        <p:nvCxnSpPr>
          <p:cNvPr id="18" name="Gerader Verbinder 17">
            <a:extLst>
              <a:ext uri="{FF2B5EF4-FFF2-40B4-BE49-F238E27FC236}">
                <a16:creationId xmlns:a16="http://schemas.microsoft.com/office/drawing/2014/main" id="{2A5C019C-F200-4EB7-B2F7-8F79B89A2D05}"/>
              </a:ext>
            </a:extLst>
          </p:cNvPr>
          <p:cNvCxnSpPr/>
          <p:nvPr userDrawn="1"/>
        </p:nvCxnSpPr>
        <p:spPr>
          <a:xfrm>
            <a:off x="-6264" y="2970456"/>
            <a:ext cx="9150264"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9" name="Textfeld 18">
            <a:extLst>
              <a:ext uri="{FF2B5EF4-FFF2-40B4-BE49-F238E27FC236}">
                <a16:creationId xmlns:a16="http://schemas.microsoft.com/office/drawing/2014/main" id="{D72ADCB6-89AC-49A6-B374-E91A57CFF7DA}"/>
              </a:ext>
            </a:extLst>
          </p:cNvPr>
          <p:cNvSpPr txBox="1"/>
          <p:nvPr userDrawn="1"/>
        </p:nvSpPr>
        <p:spPr>
          <a:xfrm>
            <a:off x="465795" y="3304279"/>
            <a:ext cx="2843361" cy="153888"/>
          </a:xfrm>
          <a:prstGeom prst="rect">
            <a:avLst/>
          </a:prstGeom>
        </p:spPr>
        <p:txBody>
          <a:bodyPr wrap="square" lIns="0" tIns="0" rIns="0" bIns="0" rtlCol="0">
            <a:spAutoFit/>
          </a:bodyPr>
          <a:lstStyle/>
          <a:p>
            <a:pPr marL="0" marR="0" lvl="0" indent="0" algn="l" defTabSz="514350" rtl="0" eaLnBrk="0" fontAlgn="base" latinLnBrk="0" hangingPunct="0">
              <a:lnSpc>
                <a:spcPts val="1230"/>
              </a:lnSpc>
              <a:spcBef>
                <a:spcPts val="900"/>
              </a:spcBef>
              <a:spcAft>
                <a:spcPct val="0"/>
              </a:spcAft>
              <a:buClrTx/>
              <a:buSzTx/>
              <a:buFont typeface="Arial" panose="020B0604020202020204" pitchFamily="34" charset="0"/>
              <a:buNone/>
              <a:tabLst/>
              <a:defRPr/>
            </a:pPr>
            <a:r>
              <a:rPr lang="de-AT" sz="1200" b="1" i="0" kern="1200" noProof="0" dirty="0">
                <a:solidFill>
                  <a:schemeClr val="tx1">
                    <a:lumMod val="65000"/>
                    <a:lumOff val="35000"/>
                  </a:schemeClr>
                </a:solidFill>
                <a:latin typeface="Century Gothic" panose="020B0502020202020204" pitchFamily="34" charset="0"/>
                <a:ea typeface="ＭＳ Ｐゴシック" panose="020B0600070205080204" pitchFamily="34" charset="-128"/>
                <a:cs typeface="+mn-cs"/>
              </a:rPr>
              <a:t>Grazer Energieagentur </a:t>
            </a:r>
            <a:r>
              <a:rPr lang="de-AT" sz="1200" b="1" i="0" kern="1200" noProof="0" dirty="0" err="1">
                <a:solidFill>
                  <a:schemeClr val="tx1">
                    <a:lumMod val="65000"/>
                    <a:lumOff val="35000"/>
                  </a:schemeClr>
                </a:solidFill>
                <a:latin typeface="Century Gothic" panose="020B0502020202020204" pitchFamily="34" charset="0"/>
                <a:ea typeface="ＭＳ Ｐゴシック" panose="020B0600070205080204" pitchFamily="34" charset="-128"/>
                <a:cs typeface="+mn-cs"/>
              </a:rPr>
              <a:t>Ges.m.b.H</a:t>
            </a:r>
            <a:r>
              <a:rPr lang="de-AT" sz="1200" b="1" i="0" kern="1200" noProof="0" dirty="0">
                <a:solidFill>
                  <a:schemeClr val="tx1">
                    <a:lumMod val="65000"/>
                    <a:lumOff val="35000"/>
                  </a:schemeClr>
                </a:solidFill>
                <a:latin typeface="Century Gothic" panose="020B0502020202020204" pitchFamily="34" charset="0"/>
                <a:ea typeface="ＭＳ Ｐゴシック" panose="020B0600070205080204" pitchFamily="34" charset="-128"/>
                <a:cs typeface="+mn-cs"/>
              </a:rPr>
              <a:t>.</a:t>
            </a:r>
          </a:p>
        </p:txBody>
      </p:sp>
      <p:pic>
        <p:nvPicPr>
          <p:cNvPr id="23" name="Grafik 22">
            <a:extLst>
              <a:ext uri="{FF2B5EF4-FFF2-40B4-BE49-F238E27FC236}">
                <a16:creationId xmlns:a16="http://schemas.microsoft.com/office/drawing/2014/main" id="{C76093CF-C615-4985-8452-D9E885C3E19C}"/>
              </a:ext>
            </a:extLst>
          </p:cNvPr>
          <p:cNvPicPr>
            <a:picLocks noChangeAspect="1"/>
          </p:cNvPicPr>
          <p:nvPr userDrawn="1"/>
        </p:nvPicPr>
        <p:blipFill>
          <a:blip r:embed="rId3" cstate="screen">
            <a:grayscl/>
            <a:extLst>
              <a:ext uri="{28A0092B-C50C-407E-A947-70E740481C1C}">
                <a14:useLocalDpi xmlns:a14="http://schemas.microsoft.com/office/drawing/2010/main"/>
              </a:ext>
            </a:extLst>
          </a:blip>
          <a:stretch>
            <a:fillRect/>
          </a:stretch>
        </p:blipFill>
        <p:spPr>
          <a:xfrm>
            <a:off x="7765625" y="2358725"/>
            <a:ext cx="870505" cy="486553"/>
          </a:xfrm>
          <a:prstGeom prst="rect">
            <a:avLst/>
          </a:prstGeom>
        </p:spPr>
      </p:pic>
      <p:sp>
        <p:nvSpPr>
          <p:cNvPr id="13" name="Text Placeholder 3">
            <a:extLst>
              <a:ext uri="{FF2B5EF4-FFF2-40B4-BE49-F238E27FC236}">
                <a16:creationId xmlns:a16="http://schemas.microsoft.com/office/drawing/2014/main" id="{B1F56941-8403-5D4E-BB48-090E80F6153E}"/>
              </a:ext>
            </a:extLst>
          </p:cNvPr>
          <p:cNvSpPr>
            <a:spLocks noGrp="1"/>
          </p:cNvSpPr>
          <p:nvPr>
            <p:ph type="body" sz="half" idx="20" hasCustomPrompt="1"/>
          </p:nvPr>
        </p:nvSpPr>
        <p:spPr>
          <a:xfrm>
            <a:off x="6952133" y="3643784"/>
            <a:ext cx="1626306" cy="144000"/>
          </a:xfrm>
          <a:prstGeom prst="rect">
            <a:avLst/>
          </a:prstGeom>
        </p:spPr>
        <p:txBody>
          <a:bodyPr lIns="0" tIns="0" rIns="0" bIns="0" anchor="b">
            <a:noAutofit/>
          </a:bodyPr>
          <a:lstStyle>
            <a:lvl1pPr marL="0" marR="0" indent="0" algn="l" defTabSz="514350" rtl="0" eaLnBrk="0" fontAlgn="t" latinLnBrk="1" hangingPunct="0">
              <a:lnSpc>
                <a:spcPts val="1530"/>
              </a:lnSpc>
              <a:spcBef>
                <a:spcPts val="0"/>
              </a:spcBef>
              <a:spcAft>
                <a:spcPct val="0"/>
              </a:spcAft>
              <a:buClrTx/>
              <a:buSzTx/>
              <a:buFont typeface="Arial" panose="020B0604020202020204" pitchFamily="34" charset="0"/>
              <a:buNone/>
              <a:tabLst/>
              <a:defRPr lang="de-DE" sz="900" b="0" i="0" kern="120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de-DE" dirty="0"/>
              <a:t>Name Mitarbeiter</a:t>
            </a:r>
          </a:p>
        </p:txBody>
      </p:sp>
      <p:sp>
        <p:nvSpPr>
          <p:cNvPr id="14" name="Text Placeholder 3">
            <a:extLst>
              <a:ext uri="{FF2B5EF4-FFF2-40B4-BE49-F238E27FC236}">
                <a16:creationId xmlns:a16="http://schemas.microsoft.com/office/drawing/2014/main" id="{B1F56941-8403-5D4E-BB48-090E80F6153E}"/>
              </a:ext>
            </a:extLst>
          </p:cNvPr>
          <p:cNvSpPr>
            <a:spLocks noGrp="1"/>
          </p:cNvSpPr>
          <p:nvPr>
            <p:ph type="body" sz="half" idx="21" hasCustomPrompt="1"/>
          </p:nvPr>
        </p:nvSpPr>
        <p:spPr>
          <a:xfrm>
            <a:off x="6952472" y="3808091"/>
            <a:ext cx="1626306" cy="144000"/>
          </a:xfrm>
          <a:prstGeom prst="rect">
            <a:avLst/>
          </a:prstGeom>
        </p:spPr>
        <p:txBody>
          <a:bodyPr lIns="0" tIns="0" rIns="0" bIns="0" anchor="b">
            <a:noAutofit/>
          </a:bodyPr>
          <a:lstStyle>
            <a:lvl1pPr marL="0" marR="0" indent="0" algn="l" defTabSz="514350" rtl="0" eaLnBrk="0" fontAlgn="t" latinLnBrk="1" hangingPunct="0">
              <a:lnSpc>
                <a:spcPts val="1530"/>
              </a:lnSpc>
              <a:spcBef>
                <a:spcPts val="0"/>
              </a:spcBef>
              <a:spcAft>
                <a:spcPct val="0"/>
              </a:spcAft>
              <a:buClrTx/>
              <a:buSzTx/>
              <a:buFont typeface="Arial" panose="020B0604020202020204" pitchFamily="34" charset="0"/>
              <a:buNone/>
              <a:tabLst/>
              <a:defRPr lang="de-DE" sz="900" b="0" i="0" kern="120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de-DE" dirty="0"/>
              <a:t>Telefonnummer</a:t>
            </a:r>
          </a:p>
        </p:txBody>
      </p:sp>
      <p:sp>
        <p:nvSpPr>
          <p:cNvPr id="15" name="Text Placeholder 3">
            <a:extLst>
              <a:ext uri="{FF2B5EF4-FFF2-40B4-BE49-F238E27FC236}">
                <a16:creationId xmlns:a16="http://schemas.microsoft.com/office/drawing/2014/main" id="{B1F56941-8403-5D4E-BB48-090E80F6153E}"/>
              </a:ext>
            </a:extLst>
          </p:cNvPr>
          <p:cNvSpPr>
            <a:spLocks noGrp="1"/>
          </p:cNvSpPr>
          <p:nvPr>
            <p:ph type="body" sz="half" idx="22" hasCustomPrompt="1"/>
          </p:nvPr>
        </p:nvSpPr>
        <p:spPr>
          <a:xfrm>
            <a:off x="6952471" y="3975794"/>
            <a:ext cx="1626306" cy="144000"/>
          </a:xfrm>
          <a:prstGeom prst="rect">
            <a:avLst/>
          </a:prstGeom>
        </p:spPr>
        <p:txBody>
          <a:bodyPr lIns="0" tIns="0" rIns="0" bIns="0" anchor="b">
            <a:noAutofit/>
          </a:bodyPr>
          <a:lstStyle>
            <a:lvl1pPr marL="0" marR="0" indent="0" algn="l" defTabSz="514350" rtl="0" eaLnBrk="0" fontAlgn="t" latinLnBrk="1" hangingPunct="0">
              <a:lnSpc>
                <a:spcPts val="1530"/>
              </a:lnSpc>
              <a:spcBef>
                <a:spcPts val="0"/>
              </a:spcBef>
              <a:spcAft>
                <a:spcPct val="0"/>
              </a:spcAft>
              <a:buClrTx/>
              <a:buSzTx/>
              <a:buFont typeface="Arial" panose="020B0604020202020204" pitchFamily="34" charset="0"/>
              <a:buNone/>
              <a:tabLst/>
              <a:defRPr lang="de-DE" sz="900" b="0" i="0" kern="1200" dirty="0" smtClean="0">
                <a:solidFill>
                  <a:schemeClr val="tx1">
                    <a:lumMod val="65000"/>
                    <a:lumOff val="35000"/>
                  </a:schemeClr>
                </a:solidFill>
                <a:latin typeface="Century Gothic" panose="020B0502020202020204" pitchFamily="34" charset="0"/>
                <a:ea typeface="ＭＳ Ｐゴシック" panose="020B0600070205080204" pitchFamily="34" charset="-128"/>
                <a:cs typeface="Arial Unicode MS" panose="020B0604020202020204" pitchFamily="34" charset="-128"/>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de-DE" dirty="0"/>
              <a:t>E-Mailadresse</a:t>
            </a:r>
          </a:p>
        </p:txBody>
      </p:sp>
    </p:spTree>
    <p:extLst>
      <p:ext uri="{BB962C8B-B14F-4D97-AF65-F5344CB8AC3E}">
        <p14:creationId xmlns:p14="http://schemas.microsoft.com/office/powerpoint/2010/main" val="2118912603"/>
      </p:ext>
    </p:extLst>
  </p:cSld>
  <p:clrMapOvr>
    <a:masterClrMapping/>
  </p:clrMapOvr>
  <p:extLst>
    <p:ext uri="{DCECCB84-F9BA-43D5-87BE-67443E8EF086}">
      <p15:sldGuideLst xmlns:p15="http://schemas.microsoft.com/office/powerpoint/2012/main">
        <p15:guide id="1" pos="272">
          <p15:clr>
            <a:srgbClr val="FBAE40"/>
          </p15:clr>
        </p15:guide>
        <p15:guide id="2" pos="2880">
          <p15:clr>
            <a:srgbClr val="FBAE40"/>
          </p15:clr>
        </p15:guide>
        <p15:guide id="7" orient="horz" pos="2414">
          <p15:clr>
            <a:srgbClr val="FBAE40"/>
          </p15:clr>
        </p15:guide>
        <p15:guide id="8" pos="5488">
          <p15:clr>
            <a:srgbClr val="FBAE40"/>
          </p15:clr>
        </p15:guide>
        <p15:guide id="9" orient="horz" pos="116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_Mobility_Beschreibung">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423" y="1582889"/>
            <a:ext cx="2292037" cy="2879725"/>
          </a:xfrm>
          <a:prstGeom prst="rect">
            <a:avLst/>
          </a:prstGeom>
          <a:ln>
            <a:solidFill>
              <a:srgbClr val="3C7DA0"/>
            </a:solidFill>
          </a:ln>
        </p:spPr>
      </p:pic>
      <p:sp>
        <p:nvSpPr>
          <p:cNvPr id="17" name="Textfeld 16">
            <a:extLst>
              <a:ext uri="{FF2B5EF4-FFF2-40B4-BE49-F238E27FC236}">
                <a16:creationId xmlns:a16="http://schemas.microsoft.com/office/drawing/2014/main" id="{039874D5-0E82-40BC-AF9E-D4375004D7ED}"/>
              </a:ext>
            </a:extLst>
          </p:cNvPr>
          <p:cNvSpPr txBox="1"/>
          <p:nvPr userDrawn="1"/>
        </p:nvSpPr>
        <p:spPr>
          <a:xfrm>
            <a:off x="3495368" y="1852307"/>
            <a:ext cx="5039715" cy="2816156"/>
          </a:xfrm>
          <a:prstGeom prst="rect">
            <a:avLst/>
          </a:prstGeom>
        </p:spPr>
        <p:txBody>
          <a:bodyPr wrap="square" lIns="0" tIns="0" rIns="0" bIns="0" rtlCol="0">
            <a:spAutoFit/>
          </a:bodyPr>
          <a:lstStyle/>
          <a:p>
            <a:pPr marL="0" marR="0" lvl="0" indent="0" algn="l"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a:pPr>
            <a:r>
              <a:rPr kumimoji="0" lang="de-DE" sz="1100" b="0" i="1" u="sng"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Ziel</a:t>
            </a:r>
            <a:r>
              <a:rPr kumimoji="0" lang="de-DE" sz="1100" b="0" i="1"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a:t>
            </a:r>
            <a:endParaRPr kumimoji="0" lang="de-DE" sz="8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endParaRPr>
          </a:p>
          <a:p>
            <a:pPr marL="0" marR="0" lvl="0" indent="0" algn="l"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a:pP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Minimierung der negativen Auswirkungen </a:t>
            </a:r>
            <a:r>
              <a:rPr kumimoji="0" lang="de-DE" sz="11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des Verkehrs sowie die </a:t>
            </a: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Erhöhung von Sicherheit und Wohlbefinden.</a:t>
            </a:r>
          </a:p>
          <a:p>
            <a:pPr marL="0" marR="0" lvl="0" indent="0" algn="l"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a:pPr>
            <a:r>
              <a:rPr kumimoji="0" lang="de-DE" sz="1100" b="0" i="1" u="sng"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Themen:</a:t>
            </a:r>
          </a:p>
          <a:p>
            <a:pPr marL="171450" marR="0" lvl="0" indent="-171450" algn="l" defTabSz="514350" rtl="0" eaLnBrk="0" fontAlgn="base" latinLnBrk="0" hangingPunct="0">
              <a:lnSpc>
                <a:spcPts val="1530"/>
              </a:lnSpc>
              <a:spcBef>
                <a:spcPts val="900"/>
              </a:spcBef>
              <a:spcAft>
                <a:spcPct val="0"/>
              </a:spcAft>
              <a:buClr>
                <a:srgbClr val="3C7DA0"/>
              </a:buClr>
              <a:buSzTx/>
              <a:buFont typeface="Symbol" panose="05050102010706020507" pitchFamily="18" charset="2"/>
              <a:buChar char="-"/>
              <a:tabLst/>
              <a:defRPr/>
            </a:pP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Interdisziplinäre Lösungsansätze </a:t>
            </a:r>
            <a:r>
              <a:rPr kumimoji="0" lang="de-DE" sz="11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in Forschung, Technologie und Innovation </a:t>
            </a:r>
          </a:p>
          <a:p>
            <a:pPr marL="171450" marR="0" lvl="0" indent="-171450" algn="l" defTabSz="514350" rtl="0" eaLnBrk="0" fontAlgn="base" latinLnBrk="0" hangingPunct="0">
              <a:lnSpc>
                <a:spcPts val="1530"/>
              </a:lnSpc>
              <a:spcBef>
                <a:spcPts val="900"/>
              </a:spcBef>
              <a:spcAft>
                <a:spcPct val="0"/>
              </a:spcAft>
              <a:buClr>
                <a:srgbClr val="3C7DA0"/>
              </a:buClr>
              <a:buSzTx/>
              <a:buFont typeface="Symbol" panose="05050102010706020507" pitchFamily="18" charset="2"/>
              <a:buChar char="-"/>
              <a:tabLst/>
              <a:defRPr/>
            </a:pP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Automatische und elektrische Mobilität </a:t>
            </a:r>
          </a:p>
          <a:p>
            <a:pPr marL="171450" marR="0" lvl="0" indent="-171450" algn="l" defTabSz="514350" rtl="0" eaLnBrk="0" fontAlgn="base" latinLnBrk="0" hangingPunct="0">
              <a:lnSpc>
                <a:spcPts val="1530"/>
              </a:lnSpc>
              <a:spcBef>
                <a:spcPts val="900"/>
              </a:spcBef>
              <a:spcAft>
                <a:spcPct val="0"/>
              </a:spcAft>
              <a:buClr>
                <a:srgbClr val="3C7DA0"/>
              </a:buClr>
              <a:buSzTx/>
              <a:buFont typeface="Symbol" panose="05050102010706020507" pitchFamily="18" charset="2"/>
              <a:buChar char="-"/>
              <a:tabLst/>
              <a:defRPr/>
            </a:pP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Verringerung von Verkehrsaufkommen </a:t>
            </a:r>
            <a:r>
              <a:rPr kumimoji="0" lang="de-DE" sz="11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und Emissionen  sowie der </a:t>
            </a:r>
            <a:r>
              <a:rPr kumimoji="0" lang="de-DE" sz="11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Ausbau des Fuß- und Radwegenetzes</a:t>
            </a:r>
          </a:p>
          <a:p>
            <a:pPr marL="0" marR="0" lvl="0" indent="0" algn="l" defTabSz="514350" rtl="0" eaLnBrk="0" fontAlgn="base" latinLnBrk="0" hangingPunct="0">
              <a:lnSpc>
                <a:spcPts val="1530"/>
              </a:lnSpc>
              <a:spcBef>
                <a:spcPts val="900"/>
              </a:spcBef>
              <a:spcAft>
                <a:spcPct val="0"/>
              </a:spcAft>
              <a:buClr>
                <a:srgbClr val="0084AC"/>
              </a:buClr>
              <a:buSzTx/>
              <a:buFont typeface="Arial" panose="020B0604020202020204" pitchFamily="34" charset="0"/>
              <a:buNone/>
              <a:tabLst/>
              <a:defRPr/>
            </a:pPr>
            <a:endParaRPr kumimoji="0" lang="de-DE" sz="11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de-DE" sz="6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endParaRPr>
          </a:p>
          <a:p>
            <a:pPr marL="0" marR="0" indent="0" algn="just" defTabSz="685800" rtl="0" eaLnBrk="0" fontAlgn="base" latinLnBrk="0" hangingPunct="0">
              <a:lnSpc>
                <a:spcPct val="100000"/>
              </a:lnSpc>
              <a:spcBef>
                <a:spcPct val="0"/>
              </a:spcBef>
              <a:spcAft>
                <a:spcPct val="0"/>
              </a:spcAft>
              <a:buClr>
                <a:srgbClr val="9F1928"/>
              </a:buClr>
              <a:buSzTx/>
              <a:buFontTx/>
              <a:buNone/>
              <a:tabLst/>
            </a:pPr>
            <a:endParaRPr lang="de-DE" sz="700" dirty="0">
              <a:solidFill>
                <a:schemeClr val="tx1"/>
              </a:solidFill>
              <a:latin typeface="Century Gothic" panose="020B0502020202020204" pitchFamily="34" charset="0"/>
            </a:endParaRPr>
          </a:p>
        </p:txBody>
      </p:sp>
      <p:sp>
        <p:nvSpPr>
          <p:cNvPr id="18" name="Textfeld 17">
            <a:extLst>
              <a:ext uri="{FF2B5EF4-FFF2-40B4-BE49-F238E27FC236}">
                <a16:creationId xmlns:a16="http://schemas.microsoft.com/office/drawing/2014/main" id="{26425413-1942-4B50-B32B-F1C6DF2CD761}"/>
              </a:ext>
            </a:extLst>
          </p:cNvPr>
          <p:cNvSpPr txBox="1"/>
          <p:nvPr userDrawn="1"/>
        </p:nvSpPr>
        <p:spPr>
          <a:xfrm>
            <a:off x="864365" y="4476971"/>
            <a:ext cx="1724400" cy="61555"/>
          </a:xfrm>
          <a:prstGeom prst="rect">
            <a:avLst/>
          </a:prstGeom>
        </p:spPr>
        <p:txBody>
          <a:bodyPr wrap="square" lIns="0" tIns="0" rIns="0" bIns="0" rtlCol="0">
            <a:spAutoFit/>
          </a:bodyPr>
          <a:lstStyle/>
          <a:p>
            <a:pPr marL="0" marR="0" indent="0" algn="ctr" defTabSz="685800" rtl="0" eaLnBrk="0" fontAlgn="base" latinLnBrk="0" hangingPunct="0">
              <a:lnSpc>
                <a:spcPct val="100000"/>
              </a:lnSpc>
              <a:spcBef>
                <a:spcPct val="0"/>
              </a:spcBef>
              <a:spcAft>
                <a:spcPct val="0"/>
              </a:spcAft>
              <a:buClrTx/>
              <a:buSzTx/>
              <a:buFontTx/>
              <a:buNone/>
              <a:tabLst/>
            </a:pPr>
            <a:r>
              <a:rPr lang="de-DE" sz="400" dirty="0">
                <a:solidFill>
                  <a:schemeClr val="tx1">
                    <a:lumMod val="50000"/>
                    <a:lumOff val="50000"/>
                  </a:schemeClr>
                </a:solidFill>
                <a:latin typeface="Century Gothic" panose="020B0502020202020204" pitchFamily="34" charset="0"/>
              </a:rPr>
              <a:t>© iStock/Travel_Motion</a:t>
            </a:r>
          </a:p>
        </p:txBody>
      </p:sp>
      <p:sp>
        <p:nvSpPr>
          <p:cNvPr id="10" name="Titel 1">
            <a:extLst>
              <a:ext uri="{FF2B5EF4-FFF2-40B4-BE49-F238E27FC236}">
                <a16:creationId xmlns:a16="http://schemas.microsoft.com/office/drawing/2014/main" id="{011FA6C2-FBF8-B94A-B770-D57F3E11F5A3}"/>
              </a:ext>
            </a:extLst>
          </p:cNvPr>
          <p:cNvSpPr txBox="1">
            <a:spLocks noChangeArrowheads="1"/>
          </p:cNvSpPr>
          <p:nvPr userDrawn="1"/>
        </p:nvSpPr>
        <p:spPr bwMode="auto">
          <a:xfrm>
            <a:off x="0" y="0"/>
            <a:ext cx="9144000" cy="950913"/>
          </a:xfrm>
          <a:prstGeom prst="rect">
            <a:avLst/>
          </a:prstGeom>
          <a:solidFill>
            <a:srgbClr val="3C7DA0"/>
          </a:solidFill>
          <a:ln>
            <a:noFill/>
          </a:ln>
        </p:spPr>
        <p:txBody>
          <a:bodyPr lIns="288000" tIns="288000" rIns="288000" bIns="288000" anchor="b"/>
          <a:lstStyle>
            <a:lvl1pPr>
              <a:lnSpc>
                <a:spcPts val="2500"/>
              </a:lnSpc>
              <a:buClr>
                <a:srgbClr val="AFD923"/>
              </a:buClr>
              <a:buFont typeface="Wingdings" pitchFamily="2" charset="2"/>
              <a:buChar char="§"/>
              <a:defRPr>
                <a:solidFill>
                  <a:srgbClr val="6F6F63"/>
                </a:solidFill>
                <a:latin typeface="Calibri" panose="020F0502020204030204" pitchFamily="34" charset="0"/>
                <a:ea typeface="ＭＳ Ｐゴシック" panose="020B0600070205080204" pitchFamily="34" charset="-128"/>
                <a:cs typeface="Arial Unicode MS" panose="020B0604020202020204" pitchFamily="34" charset="-128"/>
              </a:defRPr>
            </a:lvl1pPr>
            <a:lvl2pPr marL="358775" indent="-179388">
              <a:lnSpc>
                <a:spcPts val="2500"/>
              </a:lnSpc>
              <a:buClr>
                <a:srgbClr val="AFD923"/>
              </a:buClr>
              <a:buFont typeface="Symbol"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2pPr>
            <a:lvl3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3pPr>
            <a:lvl4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4pPr>
            <a:lvl5pPr marL="179388" indent="-179388">
              <a:lnSpc>
                <a:spcPts val="2500"/>
              </a:lnSpc>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5pPr>
            <a:lvl6pPr marL="6365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6pPr>
            <a:lvl7pPr marL="10937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7pPr>
            <a:lvl8pPr marL="15509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8pPr>
            <a:lvl9pPr marL="2008188" indent="-179388" defTabSz="457200" eaLnBrk="0" fontAlgn="base" hangingPunct="0">
              <a:lnSpc>
                <a:spcPts val="2500"/>
              </a:lnSpc>
              <a:spcBef>
                <a:spcPct val="0"/>
              </a:spcBef>
              <a:spcAft>
                <a:spcPct val="0"/>
              </a:spcAft>
              <a:buClr>
                <a:srgbClr val="AFD923"/>
              </a:buClr>
              <a:buFont typeface="Wingdings" pitchFamily="2" charset="2"/>
              <a:buChar char="§"/>
              <a:defRPr>
                <a:solidFill>
                  <a:srgbClr val="6F6F63"/>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eaLnBrk="1" fontAlgn="auto" hangingPunct="1">
              <a:lnSpc>
                <a:spcPct val="100000"/>
              </a:lnSpc>
              <a:spcBef>
                <a:spcPts val="0"/>
              </a:spcBef>
              <a:spcAft>
                <a:spcPts val="0"/>
              </a:spcAft>
              <a:buClrTx/>
              <a:buFontTx/>
              <a:buNone/>
              <a:defRPr/>
            </a:pPr>
            <a:endParaRPr lang="de-DE" altLang="de-DE" sz="1350" b="1">
              <a:solidFill>
                <a:srgbClr val="9F1727"/>
              </a:solidFill>
            </a:endParaRPr>
          </a:p>
        </p:txBody>
      </p:sp>
      <p:pic>
        <p:nvPicPr>
          <p:cNvPr id="11" name="Grafik 10">
            <a:extLst>
              <a:ext uri="{FF2B5EF4-FFF2-40B4-BE49-F238E27FC236}">
                <a16:creationId xmlns:a16="http://schemas.microsoft.com/office/drawing/2014/main" id="{73CD2033-A6A7-7B43-8DD7-F5C9B77743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44883" y="217213"/>
            <a:ext cx="508137" cy="508137"/>
          </a:xfrm>
          <a:prstGeom prst="rect">
            <a:avLst/>
          </a:prstGeom>
        </p:spPr>
      </p:pic>
      <p:sp>
        <p:nvSpPr>
          <p:cNvPr id="12" name="Textfeld 11">
            <a:extLst>
              <a:ext uri="{FF2B5EF4-FFF2-40B4-BE49-F238E27FC236}">
                <a16:creationId xmlns:a16="http://schemas.microsoft.com/office/drawing/2014/main" id="{0F8C5058-E0F3-4136-81C5-07116035FABC}"/>
              </a:ext>
            </a:extLst>
          </p:cNvPr>
          <p:cNvSpPr txBox="1"/>
          <p:nvPr userDrawn="1"/>
        </p:nvSpPr>
        <p:spPr>
          <a:xfrm>
            <a:off x="1208986" y="213439"/>
            <a:ext cx="1734449" cy="400110"/>
          </a:xfrm>
          <a:prstGeom prst="rect">
            <a:avLst/>
          </a:prstGeom>
        </p:spPr>
        <p:txBody>
          <a:bodyPr wrap="none" lIns="0" tIns="0" rIns="0" bIns="0" rtlCol="0">
            <a:spAutoFit/>
          </a:bodyPr>
          <a:lstStyle/>
          <a:p>
            <a:pPr marL="0" marR="0" lvl="0" indent="0" algn="l" defTabSz="514350" rtl="0" eaLnBrk="1" fontAlgn="base" latinLnBrk="0" hangingPunct="1">
              <a:lnSpc>
                <a:spcPct val="100000"/>
              </a:lnSpc>
              <a:spcBef>
                <a:spcPts val="45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Smart Mobility</a:t>
            </a:r>
          </a:p>
          <a:p>
            <a:pPr marL="0" marR="0" indent="0" algn="l" defTabSz="685800" rtl="0" eaLnBrk="0" fontAlgn="base" latinLnBrk="0" hangingPunct="0">
              <a:lnSpc>
                <a:spcPct val="100000"/>
              </a:lnSpc>
              <a:spcBef>
                <a:spcPct val="0"/>
              </a:spcBef>
              <a:spcAft>
                <a:spcPct val="0"/>
              </a:spcAft>
              <a:buClrTx/>
              <a:buSzTx/>
              <a:buFontTx/>
              <a:buNone/>
              <a:tabLst/>
            </a:pPr>
            <a:endParaRPr lang="de-DE" sz="600" dirty="0">
              <a:solidFill>
                <a:schemeClr val="tx1">
                  <a:lumMod val="50000"/>
                  <a:lumOff val="50000"/>
                </a:schemeClr>
              </a:solidFill>
              <a:latin typeface="Century Gothic" panose="020B0502020202020204" pitchFamily="34" charset="0"/>
            </a:endParaRPr>
          </a:p>
        </p:txBody>
      </p:sp>
      <p:sp>
        <p:nvSpPr>
          <p:cNvPr id="13" name="Textfeld 12">
            <a:extLst>
              <a:ext uri="{FF2B5EF4-FFF2-40B4-BE49-F238E27FC236}">
                <a16:creationId xmlns:a16="http://schemas.microsoft.com/office/drawing/2014/main" id="{BA5366FF-C122-4F45-AF8B-927AF9247DA7}"/>
              </a:ext>
            </a:extLst>
          </p:cNvPr>
          <p:cNvSpPr txBox="1"/>
          <p:nvPr userDrawn="1"/>
        </p:nvSpPr>
        <p:spPr>
          <a:xfrm>
            <a:off x="1208986" y="529398"/>
            <a:ext cx="4110100" cy="244682"/>
          </a:xfrm>
          <a:prstGeom prst="rect">
            <a:avLst/>
          </a:prstGeom>
        </p:spPr>
        <p:txBody>
          <a:bodyPr wrap="none" lIns="0" tIns="0" rIns="0" bIns="0" rtlCol="0">
            <a:spAutoFit/>
          </a:bodyPr>
          <a:lstStyle/>
          <a:p>
            <a:pPr marL="0" marR="0" lvl="0" indent="0" algn="l" defTabSz="514350" rtl="0" eaLnBrk="0" fontAlgn="base" latinLnBrk="0" hangingPunct="0">
              <a:lnSpc>
                <a:spcPct val="90000"/>
              </a:lnSpc>
              <a:spcBef>
                <a:spcPts val="563"/>
              </a:spcBef>
              <a:spcAft>
                <a:spcPct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rPr>
              <a:t>Nachhaltige und intelligente Mobilitätskonzepte der Zukunft </a:t>
            </a:r>
          </a:p>
          <a:p>
            <a:pPr marL="0" marR="0" indent="0" algn="l" defTabSz="685800" rtl="0" eaLnBrk="0" fontAlgn="base" latinLnBrk="0" hangingPunct="0">
              <a:lnSpc>
                <a:spcPct val="100000"/>
              </a:lnSpc>
              <a:spcBef>
                <a:spcPct val="0"/>
              </a:spcBef>
              <a:spcAft>
                <a:spcPct val="0"/>
              </a:spcAft>
              <a:buClrTx/>
              <a:buSzTx/>
              <a:buFontTx/>
              <a:buNone/>
              <a:tabLst/>
            </a:pPr>
            <a:endParaRPr lang="de-DE" sz="600" dirty="0">
              <a:solidFill>
                <a:schemeClr val="tx1">
                  <a:lumMod val="50000"/>
                  <a:lumOff val="50000"/>
                </a:schemeClr>
              </a:solidFill>
              <a:latin typeface="Century Gothic" panose="020B0502020202020204" pitchFamily="34" charset="0"/>
            </a:endParaRPr>
          </a:p>
        </p:txBody>
      </p:sp>
      <p:pic>
        <p:nvPicPr>
          <p:cNvPr id="15" name="Grafik 14">
            <a:extLst>
              <a:ext uri="{FF2B5EF4-FFF2-40B4-BE49-F238E27FC236}">
                <a16:creationId xmlns:a16="http://schemas.microsoft.com/office/drawing/2014/main" id="{62FBD5AF-8B50-47BA-8D00-4EDEB7AF83CE}"/>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7624157" y="212135"/>
            <a:ext cx="925674" cy="517389"/>
          </a:xfrm>
          <a:prstGeom prst="rect">
            <a:avLst/>
          </a:prstGeom>
        </p:spPr>
      </p:pic>
    </p:spTree>
    <p:extLst>
      <p:ext uri="{BB962C8B-B14F-4D97-AF65-F5344CB8AC3E}">
        <p14:creationId xmlns:p14="http://schemas.microsoft.com/office/powerpoint/2010/main" val="3760578087"/>
      </p:ext>
    </p:extLst>
  </p:cSld>
  <p:clrMapOvr>
    <a:masterClrMapping/>
  </p:clrMapOvr>
  <p:extLst>
    <p:ext uri="{DCECCB84-F9BA-43D5-87BE-67443E8EF086}">
      <p15:sldGuideLst xmlns:p15="http://schemas.microsoft.com/office/powerpoint/2012/main">
        <p15:guide id="1" pos="1905">
          <p15:clr>
            <a:srgbClr val="FBAE40"/>
          </p15:clr>
        </p15:guide>
        <p15:guide id="2" pos="2268">
          <p15:clr>
            <a:srgbClr val="FBAE40"/>
          </p15:clr>
        </p15:guide>
        <p15:guide id="3" orient="horz" pos="599">
          <p15:clr>
            <a:srgbClr val="FBAE40"/>
          </p15:clr>
        </p15:guide>
        <p15:guide id="4" orient="horz" pos="2890">
          <p15:clr>
            <a:srgbClr val="FBAE40"/>
          </p15:clr>
        </p15:guide>
        <p15:guide id="5" pos="4218">
          <p15:clr>
            <a:srgbClr val="FBAE40"/>
          </p15:clr>
        </p15:guide>
        <p15:guide id="6" pos="5375">
          <p15:clr>
            <a:srgbClr val="FBAE40"/>
          </p15:clr>
        </p15:guide>
        <p15:guide id="7" orient="horz" pos="1076">
          <p15:clr>
            <a:srgbClr val="FBAE40"/>
          </p15:clr>
        </p15:guide>
        <p15:guide id="8" orient="horz" pos="463">
          <p15:clr>
            <a:srgbClr val="FBAE40"/>
          </p15:clr>
        </p15:guide>
        <p15:guide id="9" orient="horz" pos="1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1" name="Fußzeilenplatzhalter 4">
            <a:extLst>
              <a:ext uri="{FF2B5EF4-FFF2-40B4-BE49-F238E27FC236}">
                <a16:creationId xmlns:a16="http://schemas.microsoft.com/office/drawing/2014/main" id="{5F70B1D4-44ED-4173-8243-2625C63C715A}"/>
              </a:ext>
            </a:extLst>
          </p:cNvPr>
          <p:cNvSpPr txBox="1">
            <a:spLocks/>
          </p:cNvSpPr>
          <p:nvPr userDrawn="1"/>
        </p:nvSpPr>
        <p:spPr>
          <a:xfrm>
            <a:off x="1638300" y="4797837"/>
            <a:ext cx="5867401" cy="216000"/>
          </a:xfrm>
          <a:prstGeom prst="rect">
            <a:avLst/>
          </a:prstGeom>
        </p:spPr>
        <p:txBody>
          <a:bodyPr/>
          <a:lstStyle>
            <a:defPPr>
              <a:defRPr lang="de-DE"/>
            </a:defPPr>
            <a:lvl1pPr marL="0" algn="ctr" defTabSz="914400" rtl="0" eaLnBrk="1" latinLnBrk="0" hangingPunct="1">
              <a:defRPr lang="de-DE" sz="12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Titel der LVA/Veranstaltung &amp; 260.XXX | Datum </a:t>
            </a:r>
          </a:p>
        </p:txBody>
      </p:sp>
      <p:sp>
        <p:nvSpPr>
          <p:cNvPr id="2" name="Titelplatzhalter 1">
            <a:extLst>
              <a:ext uri="{FF2B5EF4-FFF2-40B4-BE49-F238E27FC236}">
                <a16:creationId xmlns:a16="http://schemas.microsoft.com/office/drawing/2014/main" id="{8EEE1EB9-F30E-41CC-A5EA-1BB4036EAE50}"/>
              </a:ext>
            </a:extLst>
          </p:cNvPr>
          <p:cNvSpPr>
            <a:spLocks noGrp="1"/>
          </p:cNvSpPr>
          <p:nvPr userDrawn="1">
            <p:ph type="title"/>
            <p:custDataLst>
              <p:tags r:id="rId7"/>
            </p:custDataLst>
          </p:nvPr>
        </p:nvSpPr>
        <p:spPr bwMode="gray">
          <a:xfrm>
            <a:off x="980302" y="1162050"/>
            <a:ext cx="7804130" cy="621506"/>
          </a:xfrm>
          <a:prstGeom prst="rect">
            <a:avLst/>
          </a:prstGeom>
        </p:spPr>
        <p:txBody>
          <a:bodyPr vert="horz" lIns="0" tIns="0" rIns="0" bIns="0" rtlCol="0" anchor="b">
            <a:noAutofit/>
          </a:bodyPr>
          <a:lstStyle/>
          <a:p>
            <a:r>
              <a:rPr lang="de-AT" dirty="0"/>
              <a:t>Mastertitelformat bearbeiten</a:t>
            </a:r>
          </a:p>
        </p:txBody>
      </p:sp>
      <p:sp>
        <p:nvSpPr>
          <p:cNvPr id="3" name="Textplatzhalter 2">
            <a:extLst>
              <a:ext uri="{FF2B5EF4-FFF2-40B4-BE49-F238E27FC236}">
                <a16:creationId xmlns:a16="http://schemas.microsoft.com/office/drawing/2014/main" id="{E2201E79-C3C6-4E96-894F-E05A4B90D1FF}"/>
              </a:ext>
            </a:extLst>
          </p:cNvPr>
          <p:cNvSpPr>
            <a:spLocks noGrp="1"/>
          </p:cNvSpPr>
          <p:nvPr userDrawn="1">
            <p:ph type="body" idx="1"/>
            <p:custDataLst>
              <p:tags r:id="rId8"/>
            </p:custDataLst>
          </p:nvPr>
        </p:nvSpPr>
        <p:spPr bwMode="gray">
          <a:xfrm>
            <a:off x="981075" y="1971676"/>
            <a:ext cx="7803356" cy="2314575"/>
          </a:xfrm>
          <a:prstGeom prst="rect">
            <a:avLst/>
          </a:prstGeom>
        </p:spPr>
        <p:txBody>
          <a:bodyPr vert="horz" lIns="0" tIns="0" rIns="0" bIns="0" rtlCol="0">
            <a:noAutofit/>
          </a:bodyPr>
          <a:lstStyle/>
          <a:p>
            <a:pPr lvl="0"/>
            <a:r>
              <a:rPr lang="de-AT" dirty="0"/>
              <a:t>HIER den Titel der LVA (unten) + Datum einstellen</a:t>
            </a:r>
          </a:p>
          <a:p>
            <a:pPr lvl="2"/>
            <a:r>
              <a:rPr lang="de-AT" dirty="0"/>
              <a:t>Zweite Ebene</a:t>
            </a:r>
          </a:p>
          <a:p>
            <a:pPr lvl="3"/>
            <a:r>
              <a:rPr lang="de-AT" dirty="0"/>
              <a:t>Dritte Ebene</a:t>
            </a:r>
          </a:p>
          <a:p>
            <a:pPr lvl="4"/>
            <a:r>
              <a:rPr lang="de-AT" dirty="0"/>
              <a:t>Vierte Ebene</a:t>
            </a:r>
          </a:p>
        </p:txBody>
      </p:sp>
      <p:sp>
        <p:nvSpPr>
          <p:cNvPr id="56" name="Rechteck 55">
            <a:extLst>
              <a:ext uri="{FF2B5EF4-FFF2-40B4-BE49-F238E27FC236}">
                <a16:creationId xmlns:a16="http://schemas.microsoft.com/office/drawing/2014/main" id="{AB4FDE39-4A0A-4D44-BA64-FAA4243A19D6}"/>
              </a:ext>
              <a:ext uri="{C183D7F6-B498-43B3-948B-1728B52AA6E4}">
                <adec:decorative xmlns:adec="http://schemas.microsoft.com/office/drawing/2017/decorative" val="1"/>
              </a:ext>
            </a:extLst>
          </p:cNvPr>
          <p:cNvSpPr/>
          <p:nvPr userDrawn="1">
            <p:custDataLst>
              <p:tags r:id="rId9"/>
            </p:custDataLst>
          </p:nvPr>
        </p:nvSpPr>
        <p:spPr>
          <a:xfrm>
            <a:off x="0" y="4676775"/>
            <a:ext cx="9144000" cy="466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AT" sz="1350" dirty="0"/>
          </a:p>
        </p:txBody>
      </p:sp>
      <p:sp>
        <p:nvSpPr>
          <p:cNvPr id="6" name="Foliennummernplatzhalter 5">
            <a:extLst>
              <a:ext uri="{FF2B5EF4-FFF2-40B4-BE49-F238E27FC236}">
                <a16:creationId xmlns:a16="http://schemas.microsoft.com/office/drawing/2014/main" id="{CD7DA86F-8392-48F1-84B2-3D91C8489FAC}"/>
              </a:ext>
            </a:extLst>
          </p:cNvPr>
          <p:cNvSpPr>
            <a:spLocks noGrp="1"/>
          </p:cNvSpPr>
          <p:nvPr userDrawn="1">
            <p:ph type="sldNum" sz="quarter" idx="4"/>
            <p:custDataLst>
              <p:tags r:id="rId10"/>
            </p:custDataLst>
          </p:nvPr>
        </p:nvSpPr>
        <p:spPr bwMode="white">
          <a:xfrm>
            <a:off x="8164116" y="4789326"/>
            <a:ext cx="620315" cy="216000"/>
          </a:xfrm>
          <a:prstGeom prst="rect">
            <a:avLst/>
          </a:prstGeom>
        </p:spPr>
        <p:txBody>
          <a:bodyPr vert="horz" lIns="0" tIns="0" rIns="0" bIns="0" rtlCol="0" anchor="ctr"/>
          <a:lstStyle>
            <a:lvl1pPr algn="r">
              <a:defRPr sz="900">
                <a:solidFill>
                  <a:schemeClr val="bg1"/>
                </a:solidFill>
              </a:defRPr>
            </a:lvl1pPr>
          </a:lstStyle>
          <a:p>
            <a:fld id="{418F7AD7-DC47-44A0-A9D7-F1C17BFD6F09}" type="slidenum">
              <a:rPr lang="de-AT" smtClean="0"/>
              <a:pPr/>
              <a:t>‹Nr.›</a:t>
            </a:fld>
            <a:endParaRPr lang="de-AT" dirty="0"/>
          </a:p>
        </p:txBody>
      </p:sp>
      <p:pic>
        <p:nvPicPr>
          <p:cNvPr id="10" name="Grafik 9" descr="Ein Bild, das Text enthält.&#10;&#10;Automatisch generierte Beschreibung">
            <a:extLst>
              <a:ext uri="{FF2B5EF4-FFF2-40B4-BE49-F238E27FC236}">
                <a16:creationId xmlns:a16="http://schemas.microsoft.com/office/drawing/2014/main" id="{9BCE4AD8-4F1B-4817-9CF3-C4D94CB44A1F}"/>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338853" y="4715399"/>
            <a:ext cx="1350616" cy="371475"/>
          </a:xfrm>
          <a:prstGeom prst="rect">
            <a:avLst/>
          </a:prstGeom>
        </p:spPr>
      </p:pic>
      <p:sp>
        <p:nvSpPr>
          <p:cNvPr id="12" name="Fußzeilenplatzhalter 4">
            <a:extLst>
              <a:ext uri="{FF2B5EF4-FFF2-40B4-BE49-F238E27FC236}">
                <a16:creationId xmlns:a16="http://schemas.microsoft.com/office/drawing/2014/main" id="{5D2B512E-39DD-43EC-9379-2AC08BBFA00C}"/>
              </a:ext>
            </a:extLst>
          </p:cNvPr>
          <p:cNvSpPr>
            <a:spLocks noGrp="1"/>
          </p:cNvSpPr>
          <p:nvPr>
            <p:ph type="ftr" sz="quarter" idx="3"/>
          </p:nvPr>
        </p:nvSpPr>
        <p:spPr>
          <a:xfrm>
            <a:off x="1638300" y="4800947"/>
            <a:ext cx="5867401" cy="216000"/>
          </a:xfrm>
          <a:prstGeom prst="rect">
            <a:avLst/>
          </a:prstGeom>
        </p:spPr>
        <p:txBody>
          <a:bodyPr/>
          <a:lstStyle>
            <a:lvl1pPr algn="ctr">
              <a:defRPr lang="de-DE" sz="750" kern="1200" dirty="0" smtClean="0">
                <a:solidFill>
                  <a:schemeClr val="bg1"/>
                </a:solidFill>
                <a:latin typeface="+mn-lt"/>
                <a:ea typeface="+mn-ea"/>
                <a:cs typeface="+mn-cs"/>
              </a:defRPr>
            </a:lvl1pPr>
          </a:lstStyle>
          <a:p>
            <a:r>
              <a:rPr lang="de-DE"/>
              <a:t>31.05.2022</a:t>
            </a:r>
          </a:p>
        </p:txBody>
      </p:sp>
    </p:spTree>
    <p:extLst>
      <p:ext uri="{BB962C8B-B14F-4D97-AF65-F5344CB8AC3E}">
        <p14:creationId xmlns:p14="http://schemas.microsoft.com/office/powerpoint/2010/main" val="25521922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dt="0"/>
  <p:txStyles>
    <p:titleStyle>
      <a:lvl1pPr algn="l" defTabSz="685800" rtl="0" eaLnBrk="1" latinLnBrk="0" hangingPunct="1">
        <a:lnSpc>
          <a:spcPct val="90000"/>
        </a:lnSpc>
        <a:spcBef>
          <a:spcPct val="0"/>
        </a:spcBef>
        <a:buNone/>
        <a:defRPr sz="2400" b="0" kern="1200">
          <a:solidFill>
            <a:schemeClr val="accent5"/>
          </a:solidFill>
          <a:latin typeface="+mj-lt"/>
          <a:ea typeface="+mj-ea"/>
          <a:cs typeface="+mj-cs"/>
        </a:defRPr>
      </a:lvl1pPr>
    </p:titleStyle>
    <p:bodyStyle>
      <a:lvl1pPr marL="202500" indent="-202500" algn="l" defTabSz="685800" rtl="0" eaLnBrk="1" latinLnBrk="0" hangingPunct="1">
        <a:lnSpc>
          <a:spcPct val="90000"/>
        </a:lnSpc>
        <a:spcBef>
          <a:spcPts val="450"/>
        </a:spcBef>
        <a:buClr>
          <a:schemeClr val="accent2"/>
        </a:buClr>
        <a:buSzPct val="90000"/>
        <a:buFont typeface="Arial" panose="020B0604020202020204" pitchFamily="34" charset="0"/>
        <a:buChar char="■"/>
        <a:defRPr sz="1650" b="0" kern="1200">
          <a:solidFill>
            <a:schemeClr val="tx1"/>
          </a:solidFill>
          <a:latin typeface="+mn-lt"/>
          <a:ea typeface="+mn-ea"/>
          <a:cs typeface="+mn-cs"/>
        </a:defRPr>
      </a:lvl1pPr>
      <a:lvl2pPr marL="400050" indent="-203597" algn="l" defTabSz="685800" rtl="0" eaLnBrk="1" latinLnBrk="0" hangingPunct="1">
        <a:lnSpc>
          <a:spcPct val="90000"/>
        </a:lnSpc>
        <a:spcBef>
          <a:spcPts val="300"/>
        </a:spcBef>
        <a:buClr>
          <a:schemeClr val="accent1"/>
        </a:buClr>
        <a:buSzPct val="90000"/>
        <a:buFont typeface="Arial" panose="020B0604020202020204" pitchFamily="34" charset="0"/>
        <a:buChar char="■"/>
        <a:defRPr sz="1500" b="0" kern="1200">
          <a:solidFill>
            <a:schemeClr val="tx1"/>
          </a:solidFill>
          <a:latin typeface="+mn-lt"/>
          <a:ea typeface="+mn-ea"/>
          <a:cs typeface="+mn-cs"/>
        </a:defRPr>
      </a:lvl2pPr>
      <a:lvl3pPr marL="603647" indent="-200025" algn="l" defTabSz="685800" rtl="0" eaLnBrk="1" latinLnBrk="0" hangingPunct="1">
        <a:lnSpc>
          <a:spcPct val="90000"/>
        </a:lnSpc>
        <a:spcBef>
          <a:spcPts val="375"/>
        </a:spcBef>
        <a:buClr>
          <a:schemeClr val="accent2"/>
        </a:buClr>
        <a:buSzPct val="90000"/>
        <a:buFont typeface="Wingdings" panose="05000000000000000000" pitchFamily="2" charset="2"/>
        <a:buChar char="§"/>
        <a:defRPr sz="1350" kern="1200">
          <a:solidFill>
            <a:schemeClr val="tx1"/>
          </a:solidFill>
          <a:latin typeface="+mn-lt"/>
          <a:ea typeface="+mn-ea"/>
          <a:cs typeface="+mn-cs"/>
        </a:defRPr>
      </a:lvl3pPr>
      <a:lvl4pPr marL="808435" indent="-200025" algn="l" defTabSz="685800" rtl="0" eaLnBrk="1" latinLnBrk="0" hangingPunct="1">
        <a:lnSpc>
          <a:spcPct val="90000"/>
        </a:lnSpc>
        <a:spcBef>
          <a:spcPts val="375"/>
        </a:spcBef>
        <a:buClr>
          <a:schemeClr val="accent5"/>
        </a:buClr>
        <a:buSzPct val="60000"/>
        <a:buFont typeface="Wingdings" panose="05000000000000000000" pitchFamily="2" charset="2"/>
        <a:buChar char="§"/>
        <a:defRPr sz="1350" kern="1200">
          <a:solidFill>
            <a:schemeClr val="tx1"/>
          </a:solidFill>
          <a:latin typeface="+mn-lt"/>
          <a:ea typeface="+mn-ea"/>
          <a:cs typeface="+mn-cs"/>
        </a:defRPr>
      </a:lvl4pPr>
      <a:lvl5pPr marL="1012031" indent="-200025" algn="l" defTabSz="685800" rtl="0" eaLnBrk="1" latinLnBrk="0" hangingPunct="1">
        <a:lnSpc>
          <a:spcPct val="90000"/>
        </a:lnSpc>
        <a:spcBef>
          <a:spcPts val="375"/>
        </a:spcBef>
        <a:buClr>
          <a:schemeClr val="accent5"/>
        </a:buClr>
        <a:buSzPct val="60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guide id="4" pos="7378">
          <p15:clr>
            <a:srgbClr val="F26B43"/>
          </p15:clr>
        </p15:guide>
        <p15:guide id="5" pos="291">
          <p15:clr>
            <a:srgbClr val="F26B43"/>
          </p15:clr>
        </p15:guide>
        <p15:guide id="6" orient="horz" pos="976">
          <p15:clr>
            <a:srgbClr val="F26B43"/>
          </p15:clr>
        </p15:guide>
        <p15:guide id="7" orient="horz" pos="3198">
          <p15:clr>
            <a:srgbClr val="F26B43"/>
          </p15:clr>
        </p15:guide>
        <p15:guide id="8" orient="horz" pos="3451">
          <p15:clr>
            <a:srgbClr val="F26B43"/>
          </p15:clr>
        </p15:guide>
        <p15:guide id="9" orient="horz" pos="3714">
          <p15:clr>
            <a:srgbClr val="F26B43"/>
          </p15:clr>
        </p15:guide>
        <p15:guide id="10" pos="4044">
          <p15:clr>
            <a:srgbClr val="F26B43"/>
          </p15:clr>
        </p15:guide>
        <p15:guide id="11" pos="3636">
          <p15:clr>
            <a:srgbClr val="F26B43"/>
          </p15:clr>
        </p15:guide>
        <p15:guide id="12" orient="horz" pos="1114">
          <p15:clr>
            <a:srgbClr val="F26B43"/>
          </p15:clr>
        </p15:guide>
        <p15:guide id="13" orient="horz" pos="1498">
          <p15:clr>
            <a:srgbClr val="F26B43"/>
          </p15:clr>
        </p15:guide>
        <p15:guide id="14" orient="horz" pos="294">
          <p15:clr>
            <a:srgbClr val="F26B43"/>
          </p15:clr>
        </p15:guide>
        <p15:guide id="15" orient="horz" pos="531">
          <p15:clr>
            <a:srgbClr val="F26B43"/>
          </p15:clr>
        </p15:guide>
        <p15:guide id="16" orient="horz" pos="762">
          <p15:clr>
            <a:srgbClr val="F26B43"/>
          </p15:clr>
        </p15:guide>
        <p15:guide id="17" orient="horz" pos="1651">
          <p15:clr>
            <a:srgbClr val="F26B43"/>
          </p15:clr>
        </p15:guide>
        <p15:guide id="18" pos="824">
          <p15:clr>
            <a:srgbClr val="F26B43"/>
          </p15:clr>
        </p15:guide>
        <p15:guide id="19" pos="6675">
          <p15:clr>
            <a:srgbClr val="F26B43"/>
          </p15:clr>
        </p15:guide>
        <p15:guide id="20" orient="horz" pos="3606">
          <p15:clr>
            <a:srgbClr val="F26B43"/>
          </p15:clr>
        </p15:guide>
        <p15:guide id="21" pos="68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20396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userDrawn="1"/>
        </p:nvSpPr>
        <p:spPr>
          <a:xfrm>
            <a:off x="8874691" y="4954044"/>
            <a:ext cx="256784" cy="138499"/>
          </a:xfrm>
          <a:prstGeom prst="rect">
            <a:avLst/>
          </a:prstGeom>
        </p:spPr>
        <p:txBody>
          <a:bodyPr wrap="square" lIns="0" tIns="0" rIns="0" bIns="0" rtlCol="0">
            <a:spAutoFit/>
          </a:bodyPr>
          <a:lstStyle/>
          <a:p>
            <a:pPr algn="ctr"/>
            <a:fld id="{CFE14685-CFF9-4592-8F7B-3EF0958E52A4}" type="slidenum">
              <a:rPr lang="de-DE" sz="900" smtClean="0">
                <a:solidFill>
                  <a:schemeClr val="tx1">
                    <a:lumMod val="65000"/>
                    <a:lumOff val="35000"/>
                  </a:schemeClr>
                </a:solidFill>
                <a:latin typeface="Century Gothic" panose="020B0502020202020204" pitchFamily="34" charset="0"/>
              </a:rPr>
              <a:pPr algn="ctr"/>
              <a:t>‹Nr.›</a:t>
            </a:fld>
            <a:endParaRPr lang="de-DE"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725597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jpg"/></Relationships>
</file>

<file path=ppt/slides/_rels/slide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dragana.damjanovic@tuwien.ac.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0B4C924-2E8A-41EB-9754-7D0CD3BD2D8D}"/>
              </a:ext>
            </a:extLst>
          </p:cNvPr>
          <p:cNvSpPr>
            <a:spLocks noGrp="1"/>
          </p:cNvSpPr>
          <p:nvPr>
            <p:ph type="sldNum" sz="quarter" idx="10"/>
          </p:nvPr>
        </p:nvSpPr>
        <p:spPr/>
        <p:txBody>
          <a:bodyPr/>
          <a:lstStyle/>
          <a:p>
            <a:pPr defTabSz="685800"/>
            <a:fld id="{418F7AD7-DC47-44A0-A9D7-F1C17BFD6F09}" type="slidenum">
              <a:rPr lang="de-AT">
                <a:solidFill>
                  <a:srgbClr val="FFFFFF"/>
                </a:solidFill>
                <a:latin typeface="Arial" panose="020B0604020202020204"/>
              </a:rPr>
              <a:pPr defTabSz="685800"/>
              <a:t>1</a:t>
            </a:fld>
            <a:endParaRPr lang="de-AT" dirty="0">
              <a:solidFill>
                <a:srgbClr val="FFFFFF"/>
              </a:solidFill>
              <a:latin typeface="Arial" panose="020B0604020202020204"/>
            </a:endParaRPr>
          </a:p>
        </p:txBody>
      </p:sp>
      <p:sp>
        <p:nvSpPr>
          <p:cNvPr id="3" name="Fußzeilenplatzhalter 2">
            <a:extLst>
              <a:ext uri="{FF2B5EF4-FFF2-40B4-BE49-F238E27FC236}">
                <a16:creationId xmlns:a16="http://schemas.microsoft.com/office/drawing/2014/main" id="{760300E5-8450-4CC9-9ABA-2B2A64F51644}"/>
              </a:ext>
            </a:extLst>
          </p:cNvPr>
          <p:cNvSpPr>
            <a:spLocks noGrp="1"/>
          </p:cNvSpPr>
          <p:nvPr>
            <p:ph type="ftr" sz="quarter" idx="11"/>
          </p:nvPr>
        </p:nvSpPr>
        <p:spPr/>
        <p:txBody>
          <a:bodyPr/>
          <a:lstStyle/>
          <a:p>
            <a:pPr defTabSz="685800"/>
            <a:r>
              <a:rPr lang="de-DE" dirty="0">
                <a:solidFill>
                  <a:srgbClr val="FFFFFF"/>
                </a:solidFill>
                <a:latin typeface="Arial" panose="020B0604020202020204"/>
              </a:rPr>
              <a:t>31.05.2022</a:t>
            </a:r>
          </a:p>
        </p:txBody>
      </p:sp>
      <p:sp>
        <p:nvSpPr>
          <p:cNvPr id="4" name="Titel 3">
            <a:extLst>
              <a:ext uri="{FF2B5EF4-FFF2-40B4-BE49-F238E27FC236}">
                <a16:creationId xmlns:a16="http://schemas.microsoft.com/office/drawing/2014/main" id="{82BDC9E2-487F-4383-AF3B-AC818218FAFF}"/>
              </a:ext>
            </a:extLst>
          </p:cNvPr>
          <p:cNvSpPr>
            <a:spLocks noGrp="1"/>
          </p:cNvSpPr>
          <p:nvPr>
            <p:ph type="title"/>
          </p:nvPr>
        </p:nvSpPr>
        <p:spPr>
          <a:xfrm>
            <a:off x="339100" y="2040808"/>
            <a:ext cx="7600949" cy="779673"/>
          </a:xfrm>
        </p:spPr>
        <p:txBody>
          <a:bodyPr/>
          <a:lstStyle/>
          <a:p>
            <a:r>
              <a:rPr lang="de-AT" dirty="0" err="1"/>
              <a:t>ReNaMo</a:t>
            </a:r>
            <a:endParaRPr lang="de-AT" dirty="0"/>
          </a:p>
        </p:txBody>
      </p:sp>
      <p:sp>
        <p:nvSpPr>
          <p:cNvPr id="5" name="Textplatzhalter 4">
            <a:extLst>
              <a:ext uri="{FF2B5EF4-FFF2-40B4-BE49-F238E27FC236}">
                <a16:creationId xmlns:a16="http://schemas.microsoft.com/office/drawing/2014/main" id="{B3E07A00-9D45-443A-9DF8-97552427635C}"/>
              </a:ext>
            </a:extLst>
          </p:cNvPr>
          <p:cNvSpPr>
            <a:spLocks noGrp="1"/>
          </p:cNvSpPr>
          <p:nvPr>
            <p:ph type="body" sz="quarter" idx="17"/>
          </p:nvPr>
        </p:nvSpPr>
        <p:spPr>
          <a:xfrm>
            <a:off x="339099" y="2874439"/>
            <a:ext cx="7600950" cy="259175"/>
          </a:xfrm>
        </p:spPr>
        <p:txBody>
          <a:bodyPr/>
          <a:lstStyle/>
          <a:p>
            <a:r>
              <a:rPr lang="de-DE" sz="2100" b="1" dirty="0"/>
              <a:t>Recht: Hemmnis, Grundlage und Beschleuniger für Transformationsprozesse in der nachhaltigen Mobilität</a:t>
            </a:r>
          </a:p>
          <a:p>
            <a:endParaRPr lang="de-DE" sz="2100" dirty="0"/>
          </a:p>
          <a:p>
            <a:r>
              <a:rPr lang="de-DE" dirty="0"/>
              <a:t>Nachhaltige Mobilität in der Praxis</a:t>
            </a:r>
          </a:p>
          <a:p>
            <a:endParaRPr lang="de-AT" sz="2100" dirty="0"/>
          </a:p>
        </p:txBody>
      </p:sp>
      <p:pic>
        <p:nvPicPr>
          <p:cNvPr id="6" name="Grafik 5">
            <a:extLst>
              <a:ext uri="{FF2B5EF4-FFF2-40B4-BE49-F238E27FC236}">
                <a16:creationId xmlns:a16="http://schemas.microsoft.com/office/drawing/2014/main" id="{722AB59E-13AC-46FB-8401-F7C9926D203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12707" y="354813"/>
            <a:ext cx="1552838" cy="555674"/>
          </a:xfrm>
          <a:prstGeom prst="rect">
            <a:avLst/>
          </a:prstGeom>
        </p:spPr>
      </p:pic>
    </p:spTree>
    <p:extLst>
      <p:ext uri="{BB962C8B-B14F-4D97-AF65-F5344CB8AC3E}">
        <p14:creationId xmlns:p14="http://schemas.microsoft.com/office/powerpoint/2010/main" val="181788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ADE0C88-0ED0-4386-95EC-B3205F54FDA9}"/>
              </a:ext>
            </a:extLst>
          </p:cNvPr>
          <p:cNvSpPr>
            <a:spLocks noGrp="1"/>
          </p:cNvSpPr>
          <p:nvPr>
            <p:ph type="title"/>
          </p:nvPr>
        </p:nvSpPr>
        <p:spPr/>
        <p:txBody>
          <a:bodyPr/>
          <a:lstStyle/>
          <a:p>
            <a:r>
              <a:rPr lang="de-AT" dirty="0"/>
              <a:t>Eckdaten zum Projekt</a:t>
            </a:r>
          </a:p>
        </p:txBody>
      </p:sp>
      <p:sp>
        <p:nvSpPr>
          <p:cNvPr id="3" name="Fußzeilenplatzhalter 2">
            <a:extLst>
              <a:ext uri="{FF2B5EF4-FFF2-40B4-BE49-F238E27FC236}">
                <a16:creationId xmlns:a16="http://schemas.microsoft.com/office/drawing/2014/main" id="{989BA901-BB3A-4D20-8848-F9E6594E3723}"/>
              </a:ext>
            </a:extLst>
          </p:cNvPr>
          <p:cNvSpPr>
            <a:spLocks noGrp="1"/>
          </p:cNvSpPr>
          <p:nvPr>
            <p:ph type="ftr" sz="quarter" idx="14"/>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sp>
        <p:nvSpPr>
          <p:cNvPr id="2" name="Foliennummernplatzhalter 1">
            <a:extLst>
              <a:ext uri="{FF2B5EF4-FFF2-40B4-BE49-F238E27FC236}">
                <a16:creationId xmlns:a16="http://schemas.microsoft.com/office/drawing/2014/main" id="{C52DA94D-397A-47BA-9FA3-7B5568E4171C}"/>
              </a:ext>
            </a:extLst>
          </p:cNvPr>
          <p:cNvSpPr>
            <a:spLocks noGrp="1"/>
          </p:cNvSpPr>
          <p:nvPr>
            <p:ph type="sldNum" sz="quarter" idx="15"/>
          </p:nvPr>
        </p:nvSpPr>
        <p:spPr/>
        <p:txBody>
          <a:bodyPr/>
          <a:lstStyle/>
          <a:p>
            <a:pPr defTabSz="685800"/>
            <a:fld id="{418F7AD7-DC47-44A0-A9D7-F1C17BFD6F09}" type="slidenum">
              <a:rPr lang="de-AT">
                <a:solidFill>
                  <a:srgbClr val="FFFFFF"/>
                </a:solidFill>
                <a:latin typeface="Arial" panose="020B0604020202020204"/>
              </a:rPr>
              <a:pPr defTabSz="685800"/>
              <a:t>2</a:t>
            </a:fld>
            <a:endParaRPr lang="de-AT" dirty="0">
              <a:solidFill>
                <a:srgbClr val="FFFFFF"/>
              </a:solidFill>
              <a:latin typeface="Arial" panose="020B0604020202020204"/>
            </a:endParaRPr>
          </a:p>
        </p:txBody>
      </p:sp>
      <p:sp>
        <p:nvSpPr>
          <p:cNvPr id="7" name="Inhaltsplatzhalter 6">
            <a:extLst>
              <a:ext uri="{FF2B5EF4-FFF2-40B4-BE49-F238E27FC236}">
                <a16:creationId xmlns:a16="http://schemas.microsoft.com/office/drawing/2014/main" id="{0610E499-DCE1-4F1F-BF88-060F0F3E6ECF}"/>
              </a:ext>
            </a:extLst>
          </p:cNvPr>
          <p:cNvSpPr>
            <a:spLocks noGrp="1"/>
          </p:cNvSpPr>
          <p:nvPr>
            <p:ph idx="1"/>
          </p:nvPr>
        </p:nvSpPr>
        <p:spPr>
          <a:xfrm>
            <a:off x="981076" y="1035000"/>
            <a:ext cx="6966347" cy="3259931"/>
          </a:xfrm>
        </p:spPr>
        <p:txBody>
          <a:bodyPr numCol="1"/>
          <a:lstStyle/>
          <a:p>
            <a:pPr marL="0" indent="0">
              <a:buNone/>
            </a:pPr>
            <a:r>
              <a:rPr lang="de-DE" b="1" dirty="0"/>
              <a:t>Recht: Hemmnis, Grundlage und Beschleuniger für Transformationsprozesse in der nachhaltigen Mobilität</a:t>
            </a:r>
          </a:p>
          <a:p>
            <a:endParaRPr lang="de-DE" dirty="0"/>
          </a:p>
          <a:p>
            <a:pPr>
              <a:lnSpc>
                <a:spcPct val="100000"/>
              </a:lnSpc>
              <a:spcBef>
                <a:spcPts val="900"/>
              </a:spcBef>
            </a:pPr>
            <a:r>
              <a:rPr lang="de-DE" dirty="0"/>
              <a:t>Ausschreibung: Nachhaltige Mobilität in der Praxis 2020</a:t>
            </a:r>
          </a:p>
          <a:p>
            <a:pPr>
              <a:lnSpc>
                <a:spcPct val="100000"/>
              </a:lnSpc>
              <a:spcBef>
                <a:spcPts val="900"/>
              </a:spcBef>
            </a:pPr>
            <a:r>
              <a:rPr lang="de-DE" dirty="0"/>
              <a:t>Förderung: </a:t>
            </a:r>
            <a:r>
              <a:rPr lang="de-AT" dirty="0"/>
              <a:t>Klima- und Energiefonds </a:t>
            </a:r>
            <a:endParaRPr lang="de-DE" dirty="0"/>
          </a:p>
          <a:p>
            <a:pPr>
              <a:lnSpc>
                <a:spcPct val="100000"/>
              </a:lnSpc>
              <a:spcBef>
                <a:spcPts val="900"/>
              </a:spcBef>
            </a:pPr>
            <a:r>
              <a:rPr lang="de-DE" dirty="0"/>
              <a:t>Förderrahmen: EUR 29.984,00</a:t>
            </a:r>
          </a:p>
          <a:p>
            <a:pPr>
              <a:lnSpc>
                <a:spcPct val="100000"/>
              </a:lnSpc>
              <a:spcBef>
                <a:spcPts val="900"/>
              </a:spcBef>
            </a:pPr>
            <a:r>
              <a:rPr lang="de-DE" dirty="0"/>
              <a:t>Projektleitung &amp; Durchführung: TU Wien, Institut für Raumplanung, Forschungsbereich Rechtswissenschaften</a:t>
            </a:r>
          </a:p>
          <a:p>
            <a:pPr>
              <a:lnSpc>
                <a:spcPct val="100000"/>
              </a:lnSpc>
              <a:spcBef>
                <a:spcPts val="900"/>
              </a:spcBef>
            </a:pPr>
            <a:r>
              <a:rPr lang="de-DE" dirty="0"/>
              <a:t>Einbettung in das </a:t>
            </a:r>
            <a:r>
              <a:rPr lang="de-DE" dirty="0" err="1"/>
              <a:t>aspern.mobil</a:t>
            </a:r>
            <a:r>
              <a:rPr lang="de-DE" dirty="0"/>
              <a:t> LAB</a:t>
            </a:r>
            <a:endParaRPr lang="de-AT" dirty="0"/>
          </a:p>
          <a:p>
            <a:pPr>
              <a:lnSpc>
                <a:spcPct val="100000"/>
              </a:lnSpc>
              <a:spcBef>
                <a:spcPts val="900"/>
              </a:spcBef>
            </a:pPr>
            <a:r>
              <a:rPr lang="de-AT" dirty="0"/>
              <a:t>Laufzeit: 01.10.2021 – 30.09.2022</a:t>
            </a:r>
          </a:p>
          <a:p>
            <a:endParaRPr lang="de-AT" dirty="0"/>
          </a:p>
          <a:p>
            <a:endParaRPr lang="de-AT" dirty="0"/>
          </a:p>
          <a:p>
            <a:endParaRPr lang="de-AT" dirty="0"/>
          </a:p>
          <a:p>
            <a:endParaRPr lang="de-AT" dirty="0"/>
          </a:p>
          <a:p>
            <a:endParaRPr lang="de-AT" dirty="0"/>
          </a:p>
          <a:p>
            <a:endParaRPr lang="de-AT" dirty="0"/>
          </a:p>
          <a:p>
            <a:endParaRPr lang="de-AT" dirty="0"/>
          </a:p>
        </p:txBody>
      </p:sp>
      <p:pic>
        <p:nvPicPr>
          <p:cNvPr id="6" name="Grafik 5">
            <a:extLst>
              <a:ext uri="{FF2B5EF4-FFF2-40B4-BE49-F238E27FC236}">
                <a16:creationId xmlns:a16="http://schemas.microsoft.com/office/drawing/2014/main" id="{B0B3AA2E-15EF-4BB9-8E21-99BBC7C91B8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Tree>
    <p:extLst>
      <p:ext uri="{BB962C8B-B14F-4D97-AF65-F5344CB8AC3E}">
        <p14:creationId xmlns:p14="http://schemas.microsoft.com/office/powerpoint/2010/main" val="273408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4E37E-BA28-2F4C-ABC8-BEE17DFE9AEC}"/>
              </a:ext>
            </a:extLst>
          </p:cNvPr>
          <p:cNvSpPr>
            <a:spLocks noGrp="1"/>
          </p:cNvSpPr>
          <p:nvPr>
            <p:ph type="title"/>
          </p:nvPr>
        </p:nvSpPr>
        <p:spPr/>
        <p:txBody>
          <a:bodyPr/>
          <a:lstStyle/>
          <a:p>
            <a:r>
              <a:rPr lang="de-DE" dirty="0"/>
              <a:t>Ziele und Inhalte des Forschungsprojekts</a:t>
            </a:r>
          </a:p>
        </p:txBody>
      </p:sp>
      <p:sp>
        <p:nvSpPr>
          <p:cNvPr id="4" name="Foliennummernplatzhalter 3">
            <a:extLst>
              <a:ext uri="{FF2B5EF4-FFF2-40B4-BE49-F238E27FC236}">
                <a16:creationId xmlns:a16="http://schemas.microsoft.com/office/drawing/2014/main" id="{CC80FCBD-2858-9C4C-8242-9FB8257B787C}"/>
              </a:ext>
            </a:extLst>
          </p:cNvPr>
          <p:cNvSpPr>
            <a:spLocks noGrp="1"/>
          </p:cNvSpPr>
          <p:nvPr>
            <p:ph type="sldNum" sz="quarter" idx="15"/>
          </p:nvPr>
        </p:nvSpPr>
        <p:spPr/>
        <p:txBody>
          <a:bodyPr/>
          <a:lstStyle/>
          <a:p>
            <a:pPr defTabSz="685800"/>
            <a:fld id="{418F7AD7-DC47-44A0-A9D7-F1C17BFD6F09}" type="slidenum">
              <a:rPr lang="de-AT">
                <a:solidFill>
                  <a:srgbClr val="FFFFFF"/>
                </a:solidFill>
                <a:latin typeface="Arial" panose="020B0604020202020204"/>
              </a:rPr>
              <a:pPr defTabSz="685800"/>
              <a:t>3</a:t>
            </a:fld>
            <a:endParaRPr lang="de-AT" dirty="0">
              <a:solidFill>
                <a:srgbClr val="FFFFFF"/>
              </a:solidFill>
              <a:latin typeface="Arial" panose="020B0604020202020204"/>
            </a:endParaRPr>
          </a:p>
        </p:txBody>
      </p:sp>
      <p:sp>
        <p:nvSpPr>
          <p:cNvPr id="5" name="Inhaltsplatzhalter 4">
            <a:extLst>
              <a:ext uri="{FF2B5EF4-FFF2-40B4-BE49-F238E27FC236}">
                <a16:creationId xmlns:a16="http://schemas.microsoft.com/office/drawing/2014/main" id="{4050E19B-5F29-BB4F-99A1-A05F87E0E4D8}"/>
              </a:ext>
            </a:extLst>
          </p:cNvPr>
          <p:cNvSpPr>
            <a:spLocks noGrp="1"/>
          </p:cNvSpPr>
          <p:nvPr>
            <p:ph idx="1"/>
          </p:nvPr>
        </p:nvSpPr>
        <p:spPr>
          <a:xfrm>
            <a:off x="981463" y="1228633"/>
            <a:ext cx="6722135" cy="3259931"/>
          </a:xfrm>
        </p:spPr>
        <p:txBody>
          <a:bodyPr numCol="1"/>
          <a:lstStyle/>
          <a:p>
            <a:pPr marL="342900" indent="-342900">
              <a:buFont typeface="+mj-lt"/>
              <a:buAutoNum type="arabicPeriod"/>
            </a:pPr>
            <a:r>
              <a:rPr lang="de-DE" dirty="0"/>
              <a:t>Analyse des bestehenden Rechtsrahmens auf rechtliche Hindernisse für Sharing / Pooling und Mikro-ÖV (</a:t>
            </a:r>
            <a:r>
              <a:rPr lang="de-DE" b="1" dirty="0"/>
              <a:t>Fokus!</a:t>
            </a:r>
            <a:r>
              <a:rPr lang="de-DE" dirty="0"/>
              <a:t>) </a:t>
            </a:r>
          </a:p>
          <a:p>
            <a:pPr marL="197550" lvl="1" indent="0">
              <a:buNone/>
            </a:pPr>
            <a:r>
              <a:rPr lang="de-DE" dirty="0"/>
              <a:t>	</a:t>
            </a:r>
          </a:p>
          <a:p>
            <a:pPr marL="342900" indent="-342900">
              <a:buFont typeface="+mj-lt"/>
              <a:buAutoNum type="arabicPeriod"/>
            </a:pPr>
            <a:r>
              <a:rPr lang="de-DE" dirty="0"/>
              <a:t>Rechtliche Grundlagen für „</a:t>
            </a:r>
            <a:r>
              <a:rPr lang="de-DE" dirty="0" err="1"/>
              <a:t>MaaS</a:t>
            </a:r>
            <a:r>
              <a:rPr lang="de-DE" dirty="0"/>
              <a:t>“ (IVS-Rechtsrahmen) </a:t>
            </a:r>
          </a:p>
          <a:p>
            <a:pPr marL="0" indent="0">
              <a:buNone/>
            </a:pPr>
            <a:r>
              <a:rPr lang="de-DE" dirty="0"/>
              <a:t>	</a:t>
            </a:r>
          </a:p>
          <a:p>
            <a:pPr marL="342900" indent="-342900">
              <a:buFont typeface="+mj-lt"/>
              <a:buAutoNum type="arabicPeriod" startAt="3"/>
            </a:pPr>
            <a:r>
              <a:rPr lang="de-DE" dirty="0"/>
              <a:t>Bedeutung von Instrumenten direkter Demokratie (Bürgerinitiativen, </a:t>
            </a:r>
            <a:r>
              <a:rPr lang="de-DE" dirty="0" err="1"/>
              <a:t>zB</a:t>
            </a:r>
            <a:r>
              <a:rPr lang="de-DE" dirty="0"/>
              <a:t> Radentscheide in DE) und Innovationspartnerschaft für NMDL </a:t>
            </a:r>
          </a:p>
          <a:p>
            <a:pPr marL="0" indent="0">
              <a:buNone/>
            </a:pPr>
            <a:r>
              <a:rPr lang="de-DE" dirty="0"/>
              <a:t>	</a:t>
            </a:r>
          </a:p>
        </p:txBody>
      </p:sp>
      <p:sp>
        <p:nvSpPr>
          <p:cNvPr id="9" name="Fußzeilenplatzhalter 8">
            <a:extLst>
              <a:ext uri="{FF2B5EF4-FFF2-40B4-BE49-F238E27FC236}">
                <a16:creationId xmlns:a16="http://schemas.microsoft.com/office/drawing/2014/main" id="{FF90D0FD-62ED-43F0-BFA4-FF8A9C6D0DB4}"/>
              </a:ext>
            </a:extLst>
          </p:cNvPr>
          <p:cNvSpPr>
            <a:spLocks noGrp="1"/>
          </p:cNvSpPr>
          <p:nvPr>
            <p:ph type="ftr" sz="quarter" idx="14"/>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pic>
        <p:nvPicPr>
          <p:cNvPr id="16" name="Grafik 15">
            <a:extLst>
              <a:ext uri="{FF2B5EF4-FFF2-40B4-BE49-F238E27FC236}">
                <a16:creationId xmlns:a16="http://schemas.microsoft.com/office/drawing/2014/main" id="{B53A4B0E-08EA-4363-8FA7-006C71A244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Tree>
    <p:extLst>
      <p:ext uri="{BB962C8B-B14F-4D97-AF65-F5344CB8AC3E}">
        <p14:creationId xmlns:p14="http://schemas.microsoft.com/office/powerpoint/2010/main" val="28923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7E1E55C-4DA8-4162-924D-6D1C898CE591}"/>
              </a:ext>
            </a:extLst>
          </p:cNvPr>
          <p:cNvPicPr>
            <a:picLocks noChangeAspect="1"/>
          </p:cNvPicPr>
          <p:nvPr/>
        </p:nvPicPr>
        <p:blipFill>
          <a:blip r:embed="rId3"/>
          <a:stretch>
            <a:fillRect/>
          </a:stretch>
        </p:blipFill>
        <p:spPr>
          <a:xfrm>
            <a:off x="3474399" y="1170475"/>
            <a:ext cx="1731725" cy="577241"/>
          </a:xfrm>
          <a:prstGeom prst="rect">
            <a:avLst/>
          </a:prstGeom>
        </p:spPr>
      </p:pic>
      <p:sp>
        <p:nvSpPr>
          <p:cNvPr id="6" name="Titel 5">
            <a:extLst>
              <a:ext uri="{FF2B5EF4-FFF2-40B4-BE49-F238E27FC236}">
                <a16:creationId xmlns:a16="http://schemas.microsoft.com/office/drawing/2014/main" id="{3B8C6207-83B4-4C29-A188-ACA6D76D1859}"/>
              </a:ext>
            </a:extLst>
          </p:cNvPr>
          <p:cNvSpPr>
            <a:spLocks noGrp="1"/>
          </p:cNvSpPr>
          <p:nvPr>
            <p:ph type="title"/>
          </p:nvPr>
        </p:nvSpPr>
        <p:spPr>
          <a:xfrm>
            <a:off x="980299" y="593289"/>
            <a:ext cx="6967124" cy="280894"/>
          </a:xfrm>
        </p:spPr>
        <p:txBody>
          <a:bodyPr/>
          <a:lstStyle/>
          <a:p>
            <a:r>
              <a:rPr lang="de-AT" b="0" dirty="0">
                <a:solidFill>
                  <a:schemeClr val="accent5"/>
                </a:solidFill>
              </a:rPr>
              <a:t>Schnittstellen und Austausch mit anderen Forschungsprojekten</a:t>
            </a:r>
            <a:endParaRPr lang="de-DE" b="0" dirty="0">
              <a:solidFill>
                <a:schemeClr val="accent5"/>
              </a:solidFill>
            </a:endParaRPr>
          </a:p>
        </p:txBody>
      </p:sp>
      <p:sp>
        <p:nvSpPr>
          <p:cNvPr id="3" name="Fußzeilenplatzhalter 2">
            <a:extLst>
              <a:ext uri="{FF2B5EF4-FFF2-40B4-BE49-F238E27FC236}">
                <a16:creationId xmlns:a16="http://schemas.microsoft.com/office/drawing/2014/main" id="{22E0FA34-77D1-4330-92C6-595C8F512DBB}"/>
              </a:ext>
            </a:extLst>
          </p:cNvPr>
          <p:cNvSpPr>
            <a:spLocks noGrp="1"/>
          </p:cNvSpPr>
          <p:nvPr>
            <p:ph type="ftr" sz="quarter" idx="14"/>
          </p:nvPr>
        </p:nvSpPr>
        <p:spPr>
          <a:xfrm>
            <a:off x="1571533" y="5505374"/>
            <a:ext cx="5867401" cy="216000"/>
          </a:xfrm>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sp>
        <p:nvSpPr>
          <p:cNvPr id="2" name="Foliennummernplatzhalter 1">
            <a:extLst>
              <a:ext uri="{FF2B5EF4-FFF2-40B4-BE49-F238E27FC236}">
                <a16:creationId xmlns:a16="http://schemas.microsoft.com/office/drawing/2014/main" id="{6CBE889E-1BB3-49E0-8F7F-385D4AED7406}"/>
              </a:ext>
            </a:extLst>
          </p:cNvPr>
          <p:cNvSpPr>
            <a:spLocks noGrp="1"/>
          </p:cNvSpPr>
          <p:nvPr>
            <p:ph type="sldNum" sz="quarter" idx="15"/>
          </p:nvPr>
        </p:nvSpPr>
        <p:spPr>
          <a:xfrm>
            <a:off x="8097349" y="5493754"/>
            <a:ext cx="620315" cy="216000"/>
          </a:xfrm>
        </p:spPr>
        <p:txBody>
          <a:bodyPr/>
          <a:lstStyle/>
          <a:p>
            <a:pPr defTabSz="685800"/>
            <a:fld id="{418F7AD7-DC47-44A0-A9D7-F1C17BFD6F09}" type="slidenum">
              <a:rPr lang="de-AT">
                <a:solidFill>
                  <a:srgbClr val="FFFFFF"/>
                </a:solidFill>
                <a:latin typeface="Arial" panose="020B0604020202020204"/>
              </a:rPr>
              <a:pPr defTabSz="685800"/>
              <a:t>4</a:t>
            </a:fld>
            <a:endParaRPr lang="de-AT" dirty="0">
              <a:solidFill>
                <a:srgbClr val="FFFFFF"/>
              </a:solidFill>
              <a:latin typeface="Arial" panose="020B0604020202020204"/>
            </a:endParaRPr>
          </a:p>
        </p:txBody>
      </p:sp>
      <p:pic>
        <p:nvPicPr>
          <p:cNvPr id="9" name="Inhaltsplatzhalter 4">
            <a:extLst>
              <a:ext uri="{FF2B5EF4-FFF2-40B4-BE49-F238E27FC236}">
                <a16:creationId xmlns:a16="http://schemas.microsoft.com/office/drawing/2014/main" id="{3143248C-2EEB-4C64-AC63-B9886D6E139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4044" y="1198538"/>
            <a:ext cx="943457" cy="828893"/>
          </a:xfrm>
          <a:prstGeom prst="rect">
            <a:avLst/>
          </a:prstGeom>
        </p:spPr>
      </p:pic>
      <p:pic>
        <p:nvPicPr>
          <p:cNvPr id="10" name="Grafik 9">
            <a:extLst>
              <a:ext uri="{FF2B5EF4-FFF2-40B4-BE49-F238E27FC236}">
                <a16:creationId xmlns:a16="http://schemas.microsoft.com/office/drawing/2014/main" id="{8B909CB3-AAD8-41BC-A769-75B27B80D72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328033" y="3913698"/>
            <a:ext cx="1512701" cy="255863"/>
          </a:xfrm>
          <a:prstGeom prst="rect">
            <a:avLst/>
          </a:prstGeom>
        </p:spPr>
      </p:pic>
      <p:pic>
        <p:nvPicPr>
          <p:cNvPr id="11" name="Grafik 10">
            <a:extLst>
              <a:ext uri="{FF2B5EF4-FFF2-40B4-BE49-F238E27FC236}">
                <a16:creationId xmlns:a16="http://schemas.microsoft.com/office/drawing/2014/main" id="{7E2BC78C-CD0A-44C9-B04D-F28DE664F4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27815" y="3893225"/>
            <a:ext cx="990162" cy="285624"/>
          </a:xfrm>
          <a:prstGeom prst="rect">
            <a:avLst/>
          </a:prstGeom>
        </p:spPr>
      </p:pic>
      <p:sp>
        <p:nvSpPr>
          <p:cNvPr id="4" name="Textfeld 3">
            <a:extLst>
              <a:ext uri="{FF2B5EF4-FFF2-40B4-BE49-F238E27FC236}">
                <a16:creationId xmlns:a16="http://schemas.microsoft.com/office/drawing/2014/main" id="{A0FEA050-1819-440D-AF91-4EA2092DEEEF}"/>
              </a:ext>
            </a:extLst>
          </p:cNvPr>
          <p:cNvSpPr txBox="1"/>
          <p:nvPr/>
        </p:nvSpPr>
        <p:spPr>
          <a:xfrm>
            <a:off x="3474399" y="2914370"/>
            <a:ext cx="1633194" cy="408623"/>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defTabSz="685800"/>
            <a:r>
              <a:rPr lang="de-AT" b="1" dirty="0" err="1">
                <a:solidFill>
                  <a:srgbClr val="000000"/>
                </a:solidFill>
                <a:latin typeface="Arial" panose="020B0604020202020204"/>
              </a:rPr>
              <a:t>ReNaMo</a:t>
            </a:r>
            <a:endParaRPr lang="de-AT" b="1" dirty="0">
              <a:solidFill>
                <a:srgbClr val="000000"/>
              </a:solidFill>
              <a:latin typeface="Arial" panose="020B0604020202020204"/>
            </a:endParaRPr>
          </a:p>
        </p:txBody>
      </p:sp>
      <p:cxnSp>
        <p:nvCxnSpPr>
          <p:cNvPr id="15" name="Gerader Verbinder 14">
            <a:extLst>
              <a:ext uri="{FF2B5EF4-FFF2-40B4-BE49-F238E27FC236}">
                <a16:creationId xmlns:a16="http://schemas.microsoft.com/office/drawing/2014/main" id="{88979AFA-B7D3-463D-949C-2D324312B5DE}"/>
              </a:ext>
            </a:extLst>
          </p:cNvPr>
          <p:cNvCxnSpPr>
            <a:cxnSpLocks/>
          </p:cNvCxnSpPr>
          <p:nvPr/>
        </p:nvCxnSpPr>
        <p:spPr>
          <a:xfrm>
            <a:off x="1920643" y="1968572"/>
            <a:ext cx="1454780" cy="889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B95DECF-1DB8-4491-8FDF-4CBCC0F6C05B}"/>
              </a:ext>
            </a:extLst>
          </p:cNvPr>
          <p:cNvCxnSpPr>
            <a:cxnSpLocks/>
          </p:cNvCxnSpPr>
          <p:nvPr/>
        </p:nvCxnSpPr>
        <p:spPr>
          <a:xfrm flipV="1">
            <a:off x="5257963" y="1963462"/>
            <a:ext cx="1587520" cy="89483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704D23D-B7EE-4753-A416-A447DF1427E8}"/>
              </a:ext>
            </a:extLst>
          </p:cNvPr>
          <p:cNvCxnSpPr>
            <a:cxnSpLocks/>
          </p:cNvCxnSpPr>
          <p:nvPr/>
        </p:nvCxnSpPr>
        <p:spPr>
          <a:xfrm>
            <a:off x="4223675" y="2191114"/>
            <a:ext cx="0" cy="512137"/>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6F02E365-FC26-475D-BFFB-CFA6E8EC56E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
        <p:nvSpPr>
          <p:cNvPr id="5" name="Textfeld 4">
            <a:extLst>
              <a:ext uri="{FF2B5EF4-FFF2-40B4-BE49-F238E27FC236}">
                <a16:creationId xmlns:a16="http://schemas.microsoft.com/office/drawing/2014/main" id="{64FC8734-0AB6-45A3-BD44-3DC62381AB23}"/>
              </a:ext>
            </a:extLst>
          </p:cNvPr>
          <p:cNvSpPr txBox="1"/>
          <p:nvPr/>
        </p:nvSpPr>
        <p:spPr>
          <a:xfrm>
            <a:off x="6947137" y="1337118"/>
            <a:ext cx="1207382" cy="323165"/>
          </a:xfrm>
          <a:prstGeom prst="rect">
            <a:avLst/>
          </a:prstGeom>
          <a:noFill/>
        </p:spPr>
        <p:txBody>
          <a:bodyPr wrap="none" rtlCol="0">
            <a:spAutoFit/>
          </a:bodyPr>
          <a:lstStyle/>
          <a:p>
            <a:pPr defTabSz="685800"/>
            <a:r>
              <a:rPr lang="de-AT" sz="1500" b="1" dirty="0" err="1">
                <a:solidFill>
                  <a:srgbClr val="000000"/>
                </a:solidFill>
                <a:latin typeface="Arial" panose="020B0604020202020204"/>
              </a:rPr>
              <a:t>SLIMobility</a:t>
            </a:r>
            <a:endParaRPr lang="de-AT" sz="1500" b="1" dirty="0">
              <a:solidFill>
                <a:srgbClr val="000000"/>
              </a:solidFill>
              <a:latin typeface="Arial" panose="020B0604020202020204"/>
            </a:endParaRPr>
          </a:p>
        </p:txBody>
      </p:sp>
      <p:pic>
        <p:nvPicPr>
          <p:cNvPr id="8" name="Grafik 7">
            <a:extLst>
              <a:ext uri="{FF2B5EF4-FFF2-40B4-BE49-F238E27FC236}">
                <a16:creationId xmlns:a16="http://schemas.microsoft.com/office/drawing/2014/main" id="{367A2F9E-A91C-4D7E-B396-4895EBBF02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4266" y="1649310"/>
            <a:ext cx="523031" cy="297430"/>
          </a:xfrm>
          <a:prstGeom prst="rect">
            <a:avLst/>
          </a:prstGeom>
        </p:spPr>
      </p:pic>
      <p:pic>
        <p:nvPicPr>
          <p:cNvPr id="22" name="Grafik 21">
            <a:extLst>
              <a:ext uri="{FF2B5EF4-FFF2-40B4-BE49-F238E27FC236}">
                <a16:creationId xmlns:a16="http://schemas.microsoft.com/office/drawing/2014/main" id="{3D4A9B13-139B-47D8-A370-9BE416390F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3800" y="1697934"/>
            <a:ext cx="523031" cy="297430"/>
          </a:xfrm>
          <a:prstGeom prst="rect">
            <a:avLst/>
          </a:prstGeom>
        </p:spPr>
      </p:pic>
      <p:pic>
        <p:nvPicPr>
          <p:cNvPr id="14" name="Grafik 13">
            <a:extLst>
              <a:ext uri="{FF2B5EF4-FFF2-40B4-BE49-F238E27FC236}">
                <a16:creationId xmlns:a16="http://schemas.microsoft.com/office/drawing/2014/main" id="{7EE729CA-C162-4F26-AAFC-D95E34BEF4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6146" y="1698904"/>
            <a:ext cx="711163" cy="255758"/>
          </a:xfrm>
          <a:prstGeom prst="rect">
            <a:avLst/>
          </a:prstGeom>
        </p:spPr>
      </p:pic>
      <p:sp>
        <p:nvSpPr>
          <p:cNvPr id="17" name="Textfeld 16">
            <a:extLst>
              <a:ext uri="{FF2B5EF4-FFF2-40B4-BE49-F238E27FC236}">
                <a16:creationId xmlns:a16="http://schemas.microsoft.com/office/drawing/2014/main" id="{28217D67-CD02-4A9F-9FA6-9972CB49770D}"/>
              </a:ext>
            </a:extLst>
          </p:cNvPr>
          <p:cNvSpPr txBox="1"/>
          <p:nvPr/>
        </p:nvSpPr>
        <p:spPr>
          <a:xfrm>
            <a:off x="3528053" y="1938958"/>
            <a:ext cx="1441420" cy="230832"/>
          </a:xfrm>
          <a:prstGeom prst="rect">
            <a:avLst/>
          </a:prstGeom>
          <a:noFill/>
        </p:spPr>
        <p:txBody>
          <a:bodyPr wrap="none" rtlCol="0">
            <a:spAutoFit/>
          </a:bodyPr>
          <a:lstStyle/>
          <a:p>
            <a:pPr defTabSz="685800"/>
            <a:r>
              <a:rPr lang="de-AT" sz="900" dirty="0">
                <a:solidFill>
                  <a:srgbClr val="000000"/>
                </a:solidFill>
                <a:latin typeface="Arial" panose="020B0604020202020204"/>
              </a:rPr>
              <a:t>01.03.2021 - 30.04.2022</a:t>
            </a:r>
          </a:p>
        </p:txBody>
      </p:sp>
      <p:sp>
        <p:nvSpPr>
          <p:cNvPr id="23" name="Textfeld 22">
            <a:extLst>
              <a:ext uri="{FF2B5EF4-FFF2-40B4-BE49-F238E27FC236}">
                <a16:creationId xmlns:a16="http://schemas.microsoft.com/office/drawing/2014/main" id="{71C06767-370D-4001-8A9E-43206B50F8CC}"/>
              </a:ext>
            </a:extLst>
          </p:cNvPr>
          <p:cNvSpPr txBox="1"/>
          <p:nvPr/>
        </p:nvSpPr>
        <p:spPr>
          <a:xfrm>
            <a:off x="7000884" y="1933568"/>
            <a:ext cx="857927" cy="230832"/>
          </a:xfrm>
          <a:prstGeom prst="rect">
            <a:avLst/>
          </a:prstGeom>
          <a:noFill/>
        </p:spPr>
        <p:txBody>
          <a:bodyPr wrap="none" rtlCol="0">
            <a:spAutoFit/>
          </a:bodyPr>
          <a:lstStyle/>
          <a:p>
            <a:pPr defTabSz="685800"/>
            <a:r>
              <a:rPr lang="de-AT" sz="900" dirty="0">
                <a:solidFill>
                  <a:srgbClr val="000000"/>
                </a:solidFill>
                <a:latin typeface="Arial" panose="020B0604020202020204"/>
              </a:rPr>
              <a:t>ab 1.10.2022</a:t>
            </a:r>
          </a:p>
        </p:txBody>
      </p:sp>
      <p:sp>
        <p:nvSpPr>
          <p:cNvPr id="29" name="Textfeld 28">
            <a:extLst>
              <a:ext uri="{FF2B5EF4-FFF2-40B4-BE49-F238E27FC236}">
                <a16:creationId xmlns:a16="http://schemas.microsoft.com/office/drawing/2014/main" id="{64F8B20A-79B3-44A1-962D-8734D2904599}"/>
              </a:ext>
            </a:extLst>
          </p:cNvPr>
          <p:cNvSpPr txBox="1"/>
          <p:nvPr/>
        </p:nvSpPr>
        <p:spPr>
          <a:xfrm>
            <a:off x="294728" y="3944962"/>
            <a:ext cx="1319592" cy="300082"/>
          </a:xfrm>
          <a:prstGeom prst="rect">
            <a:avLst/>
          </a:prstGeom>
          <a:noFill/>
        </p:spPr>
        <p:txBody>
          <a:bodyPr wrap="none" rtlCol="0">
            <a:spAutoFit/>
          </a:bodyPr>
          <a:lstStyle/>
          <a:p>
            <a:pPr defTabSz="685800"/>
            <a:r>
              <a:rPr lang="de-AT" sz="1350" dirty="0">
                <a:solidFill>
                  <a:srgbClr val="000000"/>
                </a:solidFill>
                <a:latin typeface="Arial" panose="020B0604020202020204"/>
              </a:rPr>
              <a:t>Austausch mit:</a:t>
            </a:r>
          </a:p>
        </p:txBody>
      </p:sp>
      <p:sp>
        <p:nvSpPr>
          <p:cNvPr id="30" name="Textfeld 29">
            <a:extLst>
              <a:ext uri="{FF2B5EF4-FFF2-40B4-BE49-F238E27FC236}">
                <a16:creationId xmlns:a16="http://schemas.microsoft.com/office/drawing/2014/main" id="{CA5EC421-F829-4F1B-BB50-C09721009BCD}"/>
              </a:ext>
            </a:extLst>
          </p:cNvPr>
          <p:cNvSpPr txBox="1"/>
          <p:nvPr/>
        </p:nvSpPr>
        <p:spPr>
          <a:xfrm>
            <a:off x="5257963" y="3899806"/>
            <a:ext cx="1810111" cy="300082"/>
          </a:xfrm>
          <a:prstGeom prst="rect">
            <a:avLst/>
          </a:prstGeom>
          <a:noFill/>
        </p:spPr>
        <p:txBody>
          <a:bodyPr wrap="none" rtlCol="0">
            <a:spAutoFit/>
          </a:bodyPr>
          <a:lstStyle/>
          <a:p>
            <a:pPr defTabSz="685800"/>
            <a:r>
              <a:rPr lang="de-AT" sz="1350" b="1" dirty="0">
                <a:solidFill>
                  <a:srgbClr val="000000"/>
                </a:solidFill>
                <a:latin typeface="Arial" panose="020B0604020202020204"/>
              </a:rPr>
              <a:t>Extra Law - Mobility</a:t>
            </a:r>
          </a:p>
        </p:txBody>
      </p:sp>
      <p:sp>
        <p:nvSpPr>
          <p:cNvPr id="31" name="Textfeld 30">
            <a:extLst>
              <a:ext uri="{FF2B5EF4-FFF2-40B4-BE49-F238E27FC236}">
                <a16:creationId xmlns:a16="http://schemas.microsoft.com/office/drawing/2014/main" id="{70EEBC01-03F0-4862-9F6E-9300872FDDB6}"/>
              </a:ext>
            </a:extLst>
          </p:cNvPr>
          <p:cNvSpPr txBox="1"/>
          <p:nvPr/>
        </p:nvSpPr>
        <p:spPr>
          <a:xfrm>
            <a:off x="7487297" y="3913698"/>
            <a:ext cx="973343" cy="300082"/>
          </a:xfrm>
          <a:prstGeom prst="rect">
            <a:avLst/>
          </a:prstGeom>
          <a:noFill/>
        </p:spPr>
        <p:txBody>
          <a:bodyPr wrap="none" rtlCol="0">
            <a:spAutoFit/>
          </a:bodyPr>
          <a:lstStyle/>
          <a:p>
            <a:pPr defTabSz="685800"/>
            <a:r>
              <a:rPr lang="de-AT" sz="1350" b="1" dirty="0">
                <a:solidFill>
                  <a:srgbClr val="000000"/>
                </a:solidFill>
                <a:latin typeface="Arial" panose="020B0604020202020204"/>
              </a:rPr>
              <a:t>MOBILEX</a:t>
            </a:r>
          </a:p>
        </p:txBody>
      </p:sp>
      <p:sp>
        <p:nvSpPr>
          <p:cNvPr id="32" name="Textfeld 31">
            <a:extLst>
              <a:ext uri="{FF2B5EF4-FFF2-40B4-BE49-F238E27FC236}">
                <a16:creationId xmlns:a16="http://schemas.microsoft.com/office/drawing/2014/main" id="{140FF928-643E-48EB-889C-657F1CDA6493}"/>
              </a:ext>
            </a:extLst>
          </p:cNvPr>
          <p:cNvSpPr txBox="1"/>
          <p:nvPr/>
        </p:nvSpPr>
        <p:spPr>
          <a:xfrm>
            <a:off x="1864311" y="4196437"/>
            <a:ext cx="736099" cy="230832"/>
          </a:xfrm>
          <a:prstGeom prst="rect">
            <a:avLst/>
          </a:prstGeom>
          <a:noFill/>
        </p:spPr>
        <p:txBody>
          <a:bodyPr wrap="none" rtlCol="0">
            <a:spAutoFit/>
          </a:bodyPr>
          <a:lstStyle/>
          <a:p>
            <a:pPr defTabSz="685800"/>
            <a:r>
              <a:rPr lang="de-AT" sz="900" dirty="0">
                <a:solidFill>
                  <a:srgbClr val="000000"/>
                </a:solidFill>
                <a:latin typeface="Arial" panose="020B0604020202020204"/>
              </a:rPr>
              <a:t>2019-2023</a:t>
            </a:r>
          </a:p>
        </p:txBody>
      </p:sp>
      <p:sp>
        <p:nvSpPr>
          <p:cNvPr id="33" name="Textfeld 32">
            <a:extLst>
              <a:ext uri="{FF2B5EF4-FFF2-40B4-BE49-F238E27FC236}">
                <a16:creationId xmlns:a16="http://schemas.microsoft.com/office/drawing/2014/main" id="{60190CC8-FAA0-4700-8156-E8307B30F25B}"/>
              </a:ext>
            </a:extLst>
          </p:cNvPr>
          <p:cNvSpPr txBox="1"/>
          <p:nvPr/>
        </p:nvSpPr>
        <p:spPr>
          <a:xfrm>
            <a:off x="3277639" y="4167230"/>
            <a:ext cx="736099" cy="230832"/>
          </a:xfrm>
          <a:prstGeom prst="rect">
            <a:avLst/>
          </a:prstGeom>
          <a:noFill/>
        </p:spPr>
        <p:txBody>
          <a:bodyPr wrap="none" rtlCol="0">
            <a:spAutoFit/>
          </a:bodyPr>
          <a:lstStyle/>
          <a:p>
            <a:pPr defTabSz="685800"/>
            <a:r>
              <a:rPr lang="de-AT" sz="900" dirty="0">
                <a:solidFill>
                  <a:srgbClr val="000000"/>
                </a:solidFill>
                <a:latin typeface="Arial" panose="020B0604020202020204"/>
              </a:rPr>
              <a:t>2019-2022</a:t>
            </a:r>
          </a:p>
        </p:txBody>
      </p:sp>
      <p:sp>
        <p:nvSpPr>
          <p:cNvPr id="34" name="Textfeld 33">
            <a:extLst>
              <a:ext uri="{FF2B5EF4-FFF2-40B4-BE49-F238E27FC236}">
                <a16:creationId xmlns:a16="http://schemas.microsoft.com/office/drawing/2014/main" id="{0D118CDD-07BA-4A37-BD14-E84563F52142}"/>
              </a:ext>
            </a:extLst>
          </p:cNvPr>
          <p:cNvSpPr txBox="1"/>
          <p:nvPr/>
        </p:nvSpPr>
        <p:spPr>
          <a:xfrm>
            <a:off x="5257963" y="4144377"/>
            <a:ext cx="736099" cy="230832"/>
          </a:xfrm>
          <a:prstGeom prst="rect">
            <a:avLst/>
          </a:prstGeom>
          <a:noFill/>
        </p:spPr>
        <p:txBody>
          <a:bodyPr wrap="none" rtlCol="0">
            <a:spAutoFit/>
          </a:bodyPr>
          <a:lstStyle/>
          <a:p>
            <a:pPr defTabSz="685800"/>
            <a:r>
              <a:rPr lang="de-AT" sz="900" dirty="0">
                <a:solidFill>
                  <a:srgbClr val="000000"/>
                </a:solidFill>
                <a:latin typeface="Arial" panose="020B0604020202020204"/>
              </a:rPr>
              <a:t>2019-2020</a:t>
            </a:r>
          </a:p>
        </p:txBody>
      </p:sp>
      <p:sp>
        <p:nvSpPr>
          <p:cNvPr id="35" name="Textfeld 34">
            <a:extLst>
              <a:ext uri="{FF2B5EF4-FFF2-40B4-BE49-F238E27FC236}">
                <a16:creationId xmlns:a16="http://schemas.microsoft.com/office/drawing/2014/main" id="{67A9C826-3F11-4A81-99B0-93488A11ED25}"/>
              </a:ext>
            </a:extLst>
          </p:cNvPr>
          <p:cNvSpPr txBox="1"/>
          <p:nvPr/>
        </p:nvSpPr>
        <p:spPr>
          <a:xfrm>
            <a:off x="7487296" y="4144377"/>
            <a:ext cx="441146" cy="230832"/>
          </a:xfrm>
          <a:prstGeom prst="rect">
            <a:avLst/>
          </a:prstGeom>
          <a:noFill/>
        </p:spPr>
        <p:txBody>
          <a:bodyPr wrap="none" rtlCol="0">
            <a:spAutoFit/>
          </a:bodyPr>
          <a:lstStyle/>
          <a:p>
            <a:pPr defTabSz="685800"/>
            <a:r>
              <a:rPr lang="de-AT" sz="900" dirty="0">
                <a:solidFill>
                  <a:srgbClr val="000000"/>
                </a:solidFill>
                <a:latin typeface="Arial" panose="020B0604020202020204"/>
              </a:rPr>
              <a:t>2021</a:t>
            </a:r>
          </a:p>
        </p:txBody>
      </p:sp>
    </p:spTree>
    <p:extLst>
      <p:ext uri="{BB962C8B-B14F-4D97-AF65-F5344CB8AC3E}">
        <p14:creationId xmlns:p14="http://schemas.microsoft.com/office/powerpoint/2010/main" val="334560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Gerader Verbinder 11">
            <a:extLst>
              <a:ext uri="{FF2B5EF4-FFF2-40B4-BE49-F238E27FC236}">
                <a16:creationId xmlns:a16="http://schemas.microsoft.com/office/drawing/2014/main" id="{B477FF80-81CE-4884-843F-C17C78686878}"/>
              </a:ext>
            </a:extLst>
          </p:cNvPr>
          <p:cNvCxnSpPr>
            <a:cxnSpLocks/>
          </p:cNvCxnSpPr>
          <p:nvPr/>
        </p:nvCxnSpPr>
        <p:spPr>
          <a:xfrm>
            <a:off x="1410457" y="2147604"/>
            <a:ext cx="610836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34ACD4E0-5F3F-42D6-8646-4F766C761B45}"/>
              </a:ext>
            </a:extLst>
          </p:cNvPr>
          <p:cNvSpPr>
            <a:spLocks noGrp="1"/>
          </p:cNvSpPr>
          <p:nvPr>
            <p:ph type="title"/>
          </p:nvPr>
        </p:nvSpPr>
        <p:spPr/>
        <p:txBody>
          <a:bodyPr/>
          <a:lstStyle/>
          <a:p>
            <a:r>
              <a:rPr lang="de-AT" dirty="0"/>
              <a:t>Fokus: Sharing – Pooling – Mikro-ÖV</a:t>
            </a:r>
            <a:endParaRPr lang="de-DE" dirty="0"/>
          </a:p>
        </p:txBody>
      </p:sp>
      <p:sp>
        <p:nvSpPr>
          <p:cNvPr id="3" name="Fußzeilenplatzhalter 2">
            <a:extLst>
              <a:ext uri="{FF2B5EF4-FFF2-40B4-BE49-F238E27FC236}">
                <a16:creationId xmlns:a16="http://schemas.microsoft.com/office/drawing/2014/main" id="{D3765CB5-A2D7-4202-AFF2-E481A3D20C86}"/>
              </a:ext>
            </a:extLst>
          </p:cNvPr>
          <p:cNvSpPr>
            <a:spLocks noGrp="1"/>
          </p:cNvSpPr>
          <p:nvPr>
            <p:ph type="ftr" sz="quarter" idx="14"/>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sp>
        <p:nvSpPr>
          <p:cNvPr id="2" name="Foliennummernplatzhalter 1">
            <a:extLst>
              <a:ext uri="{FF2B5EF4-FFF2-40B4-BE49-F238E27FC236}">
                <a16:creationId xmlns:a16="http://schemas.microsoft.com/office/drawing/2014/main" id="{1A3D9B6C-E078-40A9-9648-4B6AB4A28A09}"/>
              </a:ext>
            </a:extLst>
          </p:cNvPr>
          <p:cNvSpPr>
            <a:spLocks noGrp="1"/>
          </p:cNvSpPr>
          <p:nvPr>
            <p:ph type="sldNum" sz="quarter" idx="15"/>
          </p:nvPr>
        </p:nvSpPr>
        <p:spPr/>
        <p:txBody>
          <a:bodyPr/>
          <a:lstStyle/>
          <a:p>
            <a:pPr defTabSz="685800"/>
            <a:fld id="{418F7AD7-DC47-44A0-A9D7-F1C17BFD6F09}" type="slidenum">
              <a:rPr lang="de-AT">
                <a:solidFill>
                  <a:srgbClr val="FFFFFF"/>
                </a:solidFill>
                <a:latin typeface="Arial" panose="020B0604020202020204"/>
              </a:rPr>
              <a:pPr defTabSz="685800"/>
              <a:t>5</a:t>
            </a:fld>
            <a:endParaRPr lang="de-AT" dirty="0">
              <a:solidFill>
                <a:srgbClr val="FFFFFF"/>
              </a:solidFill>
              <a:latin typeface="Arial" panose="020B0604020202020204"/>
            </a:endParaRPr>
          </a:p>
        </p:txBody>
      </p:sp>
      <p:pic>
        <p:nvPicPr>
          <p:cNvPr id="11" name="Grafik 10">
            <a:extLst>
              <a:ext uri="{FF2B5EF4-FFF2-40B4-BE49-F238E27FC236}">
                <a16:creationId xmlns:a16="http://schemas.microsoft.com/office/drawing/2014/main" id="{11B712FD-E67F-4821-88F2-15B579FBA1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97340" y="1409638"/>
            <a:ext cx="2169779" cy="737966"/>
          </a:xfrm>
          <a:prstGeom prst="rect">
            <a:avLst/>
          </a:prstGeom>
        </p:spPr>
      </p:pic>
      <p:cxnSp>
        <p:nvCxnSpPr>
          <p:cNvPr id="13" name="Gerader Verbinder 12">
            <a:extLst>
              <a:ext uri="{FF2B5EF4-FFF2-40B4-BE49-F238E27FC236}">
                <a16:creationId xmlns:a16="http://schemas.microsoft.com/office/drawing/2014/main" id="{5F625DF3-9024-4432-9B68-FCB6DBE3CDA7}"/>
              </a:ext>
            </a:extLst>
          </p:cNvPr>
          <p:cNvCxnSpPr>
            <a:cxnSpLocks/>
          </p:cNvCxnSpPr>
          <p:nvPr/>
        </p:nvCxnSpPr>
        <p:spPr>
          <a:xfrm>
            <a:off x="1432782" y="1211132"/>
            <a:ext cx="6072919" cy="1928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9FF21B40-70EB-4078-A77B-CDA07AD97C5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477"/>
          <a:stretch/>
        </p:blipFill>
        <p:spPr>
          <a:xfrm>
            <a:off x="3699608" y="1191681"/>
            <a:ext cx="2579331" cy="1072169"/>
          </a:xfrm>
          <a:prstGeom prst="rect">
            <a:avLst/>
          </a:prstGeom>
        </p:spPr>
      </p:pic>
      <p:pic>
        <p:nvPicPr>
          <p:cNvPr id="15" name="Grafik 14">
            <a:extLst>
              <a:ext uri="{FF2B5EF4-FFF2-40B4-BE49-F238E27FC236}">
                <a16:creationId xmlns:a16="http://schemas.microsoft.com/office/drawing/2014/main" id="{98302EBA-8D2F-478E-AE9C-AC33B6A0442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82828" y="1207864"/>
            <a:ext cx="1405918" cy="847907"/>
          </a:xfrm>
          <a:prstGeom prst="rect">
            <a:avLst/>
          </a:prstGeom>
        </p:spPr>
      </p:pic>
      <p:sp>
        <p:nvSpPr>
          <p:cNvPr id="4" name="Textfeld 3">
            <a:extLst>
              <a:ext uri="{FF2B5EF4-FFF2-40B4-BE49-F238E27FC236}">
                <a16:creationId xmlns:a16="http://schemas.microsoft.com/office/drawing/2014/main" id="{651B3284-C777-4606-9FEA-987543F701CC}"/>
              </a:ext>
            </a:extLst>
          </p:cNvPr>
          <p:cNvSpPr txBox="1"/>
          <p:nvPr/>
        </p:nvSpPr>
        <p:spPr>
          <a:xfrm>
            <a:off x="311079" y="1891922"/>
            <a:ext cx="2573774" cy="253916"/>
          </a:xfrm>
          <a:prstGeom prst="rect">
            <a:avLst/>
          </a:prstGeom>
          <a:noFill/>
        </p:spPr>
        <p:txBody>
          <a:bodyPr wrap="square" rtlCol="0">
            <a:spAutoFit/>
          </a:bodyPr>
          <a:lstStyle/>
          <a:p>
            <a:pPr defTabSz="685800"/>
            <a:r>
              <a:rPr lang="de-AT" sz="1050" dirty="0" err="1">
                <a:solidFill>
                  <a:srgbClr val="000000"/>
                </a:solidFill>
                <a:latin typeface="Arial" panose="020B0604020202020204"/>
              </a:rPr>
              <a:t>GelverkG</a:t>
            </a:r>
            <a:r>
              <a:rPr lang="de-AT" sz="1050" dirty="0">
                <a:solidFill>
                  <a:srgbClr val="000000"/>
                </a:solidFill>
                <a:latin typeface="Arial" panose="020B0604020202020204"/>
              </a:rPr>
              <a:t> </a:t>
            </a:r>
          </a:p>
        </p:txBody>
      </p:sp>
      <p:pic>
        <p:nvPicPr>
          <p:cNvPr id="25" name="Grafik 24">
            <a:extLst>
              <a:ext uri="{FF2B5EF4-FFF2-40B4-BE49-F238E27FC236}">
                <a16:creationId xmlns:a16="http://schemas.microsoft.com/office/drawing/2014/main" id="{FEAA8FC6-955B-4D3B-B8CD-253C705194A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732644" y="1221737"/>
            <a:ext cx="1051787" cy="603542"/>
          </a:xfrm>
          <a:prstGeom prst="rect">
            <a:avLst/>
          </a:prstGeom>
        </p:spPr>
      </p:pic>
      <p:pic>
        <p:nvPicPr>
          <p:cNvPr id="32" name="Grafik 31">
            <a:extLst>
              <a:ext uri="{FF2B5EF4-FFF2-40B4-BE49-F238E27FC236}">
                <a16:creationId xmlns:a16="http://schemas.microsoft.com/office/drawing/2014/main" id="{8DF73D30-A3DE-407C-8882-7F9ABB35C55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68415" y="1218183"/>
            <a:ext cx="913733" cy="603542"/>
          </a:xfrm>
          <a:prstGeom prst="rect">
            <a:avLst/>
          </a:prstGeom>
        </p:spPr>
      </p:pic>
      <p:sp>
        <p:nvSpPr>
          <p:cNvPr id="23" name="Textfeld 22">
            <a:extLst>
              <a:ext uri="{FF2B5EF4-FFF2-40B4-BE49-F238E27FC236}">
                <a16:creationId xmlns:a16="http://schemas.microsoft.com/office/drawing/2014/main" id="{ED2B84BE-7AFB-3148-A858-324AA73D5182}"/>
              </a:ext>
            </a:extLst>
          </p:cNvPr>
          <p:cNvSpPr txBox="1"/>
          <p:nvPr/>
        </p:nvSpPr>
        <p:spPr>
          <a:xfrm>
            <a:off x="6755026" y="1867279"/>
            <a:ext cx="2029406" cy="415498"/>
          </a:xfrm>
          <a:prstGeom prst="rect">
            <a:avLst/>
          </a:prstGeom>
          <a:noFill/>
        </p:spPr>
        <p:txBody>
          <a:bodyPr wrap="square" rtlCol="0">
            <a:spAutoFit/>
          </a:bodyPr>
          <a:lstStyle/>
          <a:p>
            <a:pPr algn="r" defTabSz="685800"/>
            <a:r>
              <a:rPr lang="de-AT" sz="1050" dirty="0" err="1">
                <a:solidFill>
                  <a:srgbClr val="000000"/>
                </a:solidFill>
                <a:latin typeface="Arial" panose="020B0604020202020204"/>
              </a:rPr>
              <a:t>KflG</a:t>
            </a:r>
            <a:endParaRPr lang="de-AT" sz="1050" dirty="0">
              <a:solidFill>
                <a:srgbClr val="000000"/>
              </a:solidFill>
              <a:latin typeface="Arial" panose="020B0604020202020204"/>
            </a:endParaRPr>
          </a:p>
          <a:p>
            <a:pPr algn="r" defTabSz="685800"/>
            <a:r>
              <a:rPr lang="de-AT" sz="1050" dirty="0">
                <a:solidFill>
                  <a:srgbClr val="000000"/>
                </a:solidFill>
                <a:latin typeface="Arial" panose="020B0604020202020204"/>
              </a:rPr>
              <a:t>ÖPNVR-G</a:t>
            </a:r>
          </a:p>
        </p:txBody>
      </p:sp>
      <p:pic>
        <p:nvPicPr>
          <p:cNvPr id="18" name="Grafik 17">
            <a:extLst>
              <a:ext uri="{FF2B5EF4-FFF2-40B4-BE49-F238E27FC236}">
                <a16:creationId xmlns:a16="http://schemas.microsoft.com/office/drawing/2014/main" id="{E728477A-7E7F-4B4E-8A45-DB4483030489}"/>
              </a:ext>
            </a:extLst>
          </p:cNvPr>
          <p:cNvPicPr/>
          <p:nvPr/>
        </p:nvPicPr>
        <p:blipFill rotWithShape="1">
          <a:blip r:embed="rId8" cstate="hqprint">
            <a:extLst>
              <a:ext uri="{28A0092B-C50C-407E-A947-70E740481C1C}">
                <a14:useLocalDpi xmlns:a14="http://schemas.microsoft.com/office/drawing/2010/main"/>
              </a:ext>
            </a:extLst>
          </a:blip>
          <a:srcRect b="10842"/>
          <a:stretch/>
        </p:blipFill>
        <p:spPr bwMode="auto">
          <a:xfrm>
            <a:off x="5458242" y="3017821"/>
            <a:ext cx="3445459" cy="1627677"/>
          </a:xfrm>
          <a:prstGeom prst="rect">
            <a:avLst/>
          </a:prstGeom>
          <a:noFill/>
          <a:ln>
            <a:noFill/>
          </a:ln>
          <a:extLst>
            <a:ext uri="{53640926-AAD7-44D8-BBD7-CCE9431645EC}">
              <a14:shadowObscured xmlns:a14="http://schemas.microsoft.com/office/drawing/2010/main"/>
            </a:ext>
          </a:extLst>
        </p:spPr>
      </p:pic>
      <p:sp>
        <p:nvSpPr>
          <p:cNvPr id="19" name="Textfeld 18">
            <a:extLst>
              <a:ext uri="{FF2B5EF4-FFF2-40B4-BE49-F238E27FC236}">
                <a16:creationId xmlns:a16="http://schemas.microsoft.com/office/drawing/2014/main" id="{E8895DCF-841E-BC4B-9181-677139C16CD5}"/>
              </a:ext>
            </a:extLst>
          </p:cNvPr>
          <p:cNvSpPr txBox="1"/>
          <p:nvPr/>
        </p:nvSpPr>
        <p:spPr>
          <a:xfrm rot="16200000">
            <a:off x="7632598" y="3319204"/>
            <a:ext cx="2573774" cy="196208"/>
          </a:xfrm>
          <a:prstGeom prst="rect">
            <a:avLst/>
          </a:prstGeom>
          <a:noFill/>
        </p:spPr>
        <p:txBody>
          <a:bodyPr wrap="square" rtlCol="0">
            <a:spAutoFit/>
          </a:bodyPr>
          <a:lstStyle/>
          <a:p>
            <a:pPr defTabSz="685800"/>
            <a:r>
              <a:rPr lang="de-AT" sz="67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sz="675"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Ostermann/Rollinger (</a:t>
            </a:r>
            <a:r>
              <a:rPr lang="de-AT" sz="675"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Hg</a:t>
            </a:r>
            <a:r>
              <a:rPr lang="de-AT" sz="675"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de-AT" sz="675" dirty="0">
                <a:solidFill>
                  <a:srgbClr val="000000"/>
                </a:solidFill>
                <a:latin typeface="Calibri" panose="020F0502020204030204" pitchFamily="34" charset="0"/>
                <a:ea typeface="Calibri" panose="020F0502020204030204" pitchFamily="34" charset="0"/>
                <a:cs typeface="Times New Roman" panose="02020603050405020304" pitchFamily="18" charset="0"/>
              </a:rPr>
              <a:t>, Handbuch ÖPNV (2016), 222.</a:t>
            </a:r>
            <a:endParaRPr lang="de-AT" sz="675" dirty="0">
              <a:solidFill>
                <a:srgbClr val="000000"/>
              </a:solidFill>
              <a:latin typeface="Arial" panose="020B0604020202020204"/>
            </a:endParaRPr>
          </a:p>
        </p:txBody>
      </p:sp>
      <p:sp>
        <p:nvSpPr>
          <p:cNvPr id="9" name="Textfeld 8">
            <a:extLst>
              <a:ext uri="{FF2B5EF4-FFF2-40B4-BE49-F238E27FC236}">
                <a16:creationId xmlns:a16="http://schemas.microsoft.com/office/drawing/2014/main" id="{7193B0DB-2C53-AB48-A873-C523ACCF8753}"/>
              </a:ext>
            </a:extLst>
          </p:cNvPr>
          <p:cNvSpPr txBox="1"/>
          <p:nvPr/>
        </p:nvSpPr>
        <p:spPr>
          <a:xfrm>
            <a:off x="2472846" y="946857"/>
            <a:ext cx="3704860" cy="300082"/>
          </a:xfrm>
          <a:prstGeom prst="rect">
            <a:avLst/>
          </a:prstGeom>
          <a:noFill/>
        </p:spPr>
        <p:txBody>
          <a:bodyPr wrap="none" rtlCol="0">
            <a:spAutoFit/>
          </a:bodyPr>
          <a:lstStyle/>
          <a:p>
            <a:pPr defTabSz="685800"/>
            <a:r>
              <a:rPr lang="de-DE" sz="1350" dirty="0">
                <a:solidFill>
                  <a:srgbClr val="000000"/>
                </a:solidFill>
                <a:latin typeface="Arial" panose="020B0604020202020204"/>
              </a:rPr>
              <a:t>„Neue“ (alternative) Mobilitätsdienstleistungen</a:t>
            </a:r>
          </a:p>
        </p:txBody>
      </p:sp>
      <p:sp>
        <p:nvSpPr>
          <p:cNvPr id="21" name="Textfeld 20">
            <a:extLst>
              <a:ext uri="{FF2B5EF4-FFF2-40B4-BE49-F238E27FC236}">
                <a16:creationId xmlns:a16="http://schemas.microsoft.com/office/drawing/2014/main" id="{D851B64F-F100-B34D-B10F-E90A5798749A}"/>
              </a:ext>
            </a:extLst>
          </p:cNvPr>
          <p:cNvSpPr txBox="1"/>
          <p:nvPr/>
        </p:nvSpPr>
        <p:spPr>
          <a:xfrm>
            <a:off x="1332077" y="2150199"/>
            <a:ext cx="2400016" cy="669414"/>
          </a:xfrm>
          <a:prstGeom prst="rect">
            <a:avLst/>
          </a:prstGeom>
          <a:noFill/>
        </p:spPr>
        <p:txBody>
          <a:bodyPr wrap="none" rtlCol="0">
            <a:spAutoFit/>
          </a:bodyPr>
          <a:lstStyle/>
          <a:p>
            <a:pPr defTabSz="685800"/>
            <a:r>
              <a:rPr lang="de-DE" sz="1350" u="sng" dirty="0">
                <a:solidFill>
                  <a:srgbClr val="000000"/>
                </a:solidFill>
                <a:latin typeface="Arial" panose="020B0604020202020204"/>
              </a:rPr>
              <a:t>Sharing von Fahrzeugen</a:t>
            </a:r>
            <a:r>
              <a:rPr lang="de-DE" sz="1350" dirty="0">
                <a:solidFill>
                  <a:srgbClr val="000000"/>
                </a:solidFill>
                <a:latin typeface="Arial" panose="020B0604020202020204"/>
              </a:rPr>
              <a:t>: </a:t>
            </a:r>
          </a:p>
          <a:p>
            <a:pPr defTabSz="685800"/>
            <a:r>
              <a:rPr lang="de-DE" sz="1200" dirty="0">
                <a:solidFill>
                  <a:srgbClr val="000000"/>
                </a:solidFill>
                <a:latin typeface="Arial" panose="020B0604020202020204"/>
              </a:rPr>
              <a:t>Teilen von Fahrzeugen, </a:t>
            </a:r>
          </a:p>
          <a:p>
            <a:pPr defTabSz="685800"/>
            <a:r>
              <a:rPr lang="de-DE" sz="1200" dirty="0">
                <a:solidFill>
                  <a:srgbClr val="000000"/>
                </a:solidFill>
                <a:latin typeface="Arial" panose="020B0604020202020204"/>
              </a:rPr>
              <a:t>keine gemeinsame Beförderung </a:t>
            </a:r>
          </a:p>
        </p:txBody>
      </p:sp>
      <p:sp>
        <p:nvSpPr>
          <p:cNvPr id="22" name="Textfeld 21">
            <a:extLst>
              <a:ext uri="{FF2B5EF4-FFF2-40B4-BE49-F238E27FC236}">
                <a16:creationId xmlns:a16="http://schemas.microsoft.com/office/drawing/2014/main" id="{434F99C4-B7CC-8840-9D6A-3DE7B1E2F49D}"/>
              </a:ext>
            </a:extLst>
          </p:cNvPr>
          <p:cNvSpPr txBox="1"/>
          <p:nvPr/>
        </p:nvSpPr>
        <p:spPr>
          <a:xfrm>
            <a:off x="3665665" y="2158841"/>
            <a:ext cx="2548646" cy="669414"/>
          </a:xfrm>
          <a:prstGeom prst="rect">
            <a:avLst/>
          </a:prstGeom>
          <a:noFill/>
        </p:spPr>
        <p:txBody>
          <a:bodyPr wrap="none" rtlCol="0">
            <a:spAutoFit/>
          </a:bodyPr>
          <a:lstStyle/>
          <a:p>
            <a:pPr defTabSz="685800"/>
            <a:r>
              <a:rPr lang="de-DE" sz="1350" u="sng" dirty="0">
                <a:solidFill>
                  <a:srgbClr val="000000"/>
                </a:solidFill>
                <a:latin typeface="Arial" panose="020B0604020202020204"/>
              </a:rPr>
              <a:t>Pooling</a:t>
            </a:r>
            <a:r>
              <a:rPr lang="de-DE" sz="1350" dirty="0">
                <a:solidFill>
                  <a:srgbClr val="000000"/>
                </a:solidFill>
                <a:latin typeface="Arial" panose="020B0604020202020204"/>
              </a:rPr>
              <a:t>: </a:t>
            </a:r>
          </a:p>
          <a:p>
            <a:pPr defTabSz="685800"/>
            <a:r>
              <a:rPr lang="de-DE" sz="1200" dirty="0">
                <a:solidFill>
                  <a:srgbClr val="000000"/>
                </a:solidFill>
                <a:latin typeface="Arial" panose="020B0604020202020204"/>
              </a:rPr>
              <a:t>Gemeinsame Nutzung eines PKW,</a:t>
            </a:r>
          </a:p>
          <a:p>
            <a:pPr defTabSz="685800"/>
            <a:r>
              <a:rPr lang="de-DE" sz="1200" dirty="0">
                <a:solidFill>
                  <a:srgbClr val="000000"/>
                </a:solidFill>
                <a:latin typeface="Arial" panose="020B0604020202020204"/>
              </a:rPr>
              <a:t>(Mit)Beförderungsleistung  </a:t>
            </a:r>
          </a:p>
        </p:txBody>
      </p:sp>
      <p:sp>
        <p:nvSpPr>
          <p:cNvPr id="24" name="Textfeld 23">
            <a:extLst>
              <a:ext uri="{FF2B5EF4-FFF2-40B4-BE49-F238E27FC236}">
                <a16:creationId xmlns:a16="http://schemas.microsoft.com/office/drawing/2014/main" id="{90EB5F0F-8AA5-BC47-A36D-E17A99CB2422}"/>
              </a:ext>
            </a:extLst>
          </p:cNvPr>
          <p:cNvSpPr txBox="1"/>
          <p:nvPr/>
        </p:nvSpPr>
        <p:spPr>
          <a:xfrm>
            <a:off x="6146812" y="2144293"/>
            <a:ext cx="2000869" cy="669414"/>
          </a:xfrm>
          <a:prstGeom prst="rect">
            <a:avLst/>
          </a:prstGeom>
          <a:noFill/>
        </p:spPr>
        <p:txBody>
          <a:bodyPr wrap="none" rtlCol="0">
            <a:spAutoFit/>
          </a:bodyPr>
          <a:lstStyle/>
          <a:p>
            <a:pPr defTabSz="685800"/>
            <a:r>
              <a:rPr lang="de-DE" sz="1350" u="sng" dirty="0">
                <a:solidFill>
                  <a:srgbClr val="000000"/>
                </a:solidFill>
                <a:latin typeface="Arial" panose="020B0604020202020204"/>
              </a:rPr>
              <a:t>Mikro-ÖV</a:t>
            </a:r>
            <a:r>
              <a:rPr lang="de-DE" sz="1350" dirty="0">
                <a:solidFill>
                  <a:srgbClr val="000000"/>
                </a:solidFill>
                <a:latin typeface="Arial" panose="020B0604020202020204"/>
              </a:rPr>
              <a:t>: </a:t>
            </a:r>
          </a:p>
          <a:p>
            <a:pPr defTabSz="685800"/>
            <a:r>
              <a:rPr lang="de-DE" sz="1200" dirty="0">
                <a:solidFill>
                  <a:srgbClr val="000000"/>
                </a:solidFill>
                <a:latin typeface="Arial" panose="020B0604020202020204"/>
              </a:rPr>
              <a:t>Bedarfsorientierte, flexible </a:t>
            </a:r>
          </a:p>
          <a:p>
            <a:pPr defTabSz="685800"/>
            <a:r>
              <a:rPr lang="de-DE" sz="1200" dirty="0">
                <a:solidFill>
                  <a:srgbClr val="000000"/>
                </a:solidFill>
                <a:latin typeface="Arial" panose="020B0604020202020204"/>
              </a:rPr>
              <a:t>Beförderungsleistung  </a:t>
            </a:r>
          </a:p>
        </p:txBody>
      </p:sp>
      <p:sp>
        <p:nvSpPr>
          <p:cNvPr id="10" name="Rechteck 9">
            <a:extLst>
              <a:ext uri="{FF2B5EF4-FFF2-40B4-BE49-F238E27FC236}">
                <a16:creationId xmlns:a16="http://schemas.microsoft.com/office/drawing/2014/main" id="{EE683013-1DC9-D941-9145-63B7AA8BAD45}"/>
              </a:ext>
            </a:extLst>
          </p:cNvPr>
          <p:cNvSpPr/>
          <p:nvPr/>
        </p:nvSpPr>
        <p:spPr>
          <a:xfrm>
            <a:off x="5468180" y="3658145"/>
            <a:ext cx="3374681" cy="800597"/>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srgbClr val="FFFFFF"/>
              </a:solidFill>
              <a:latin typeface="Arial" panose="020B0604020202020204"/>
            </a:endParaRPr>
          </a:p>
        </p:txBody>
      </p:sp>
      <p:pic>
        <p:nvPicPr>
          <p:cNvPr id="26" name="Grafik 25">
            <a:extLst>
              <a:ext uri="{FF2B5EF4-FFF2-40B4-BE49-F238E27FC236}">
                <a16:creationId xmlns:a16="http://schemas.microsoft.com/office/drawing/2014/main" id="{D2C6519A-080B-46B8-9DFD-33FA781A602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Tree>
    <p:extLst>
      <p:ext uri="{BB962C8B-B14F-4D97-AF65-F5344CB8AC3E}">
        <p14:creationId xmlns:p14="http://schemas.microsoft.com/office/powerpoint/2010/main" val="359226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97B3D-6FB4-8443-AA72-E384CEA5B21C}"/>
              </a:ext>
            </a:extLst>
          </p:cNvPr>
          <p:cNvSpPr>
            <a:spLocks noGrp="1"/>
          </p:cNvSpPr>
          <p:nvPr>
            <p:ph type="title"/>
          </p:nvPr>
        </p:nvSpPr>
        <p:spPr>
          <a:xfrm>
            <a:off x="981075" y="602910"/>
            <a:ext cx="6967124" cy="280894"/>
          </a:xfrm>
        </p:spPr>
        <p:txBody>
          <a:bodyPr/>
          <a:lstStyle/>
          <a:p>
            <a:r>
              <a:rPr lang="de-DE" dirty="0"/>
              <a:t>Sharing – Pooling – Mikro-ÖV:  </a:t>
            </a:r>
            <a:br>
              <a:rPr lang="de-DE" dirty="0"/>
            </a:br>
            <a:r>
              <a:rPr lang="de-DE" dirty="0"/>
              <a:t>Rechtliche Analyse </a:t>
            </a:r>
          </a:p>
        </p:txBody>
      </p:sp>
      <p:sp>
        <p:nvSpPr>
          <p:cNvPr id="4" name="Fußzeilenplatzhalter 3">
            <a:extLst>
              <a:ext uri="{FF2B5EF4-FFF2-40B4-BE49-F238E27FC236}">
                <a16:creationId xmlns:a16="http://schemas.microsoft.com/office/drawing/2014/main" id="{672BF99C-DFFD-9343-AF7E-6A548CFB68CB}"/>
              </a:ext>
            </a:extLst>
          </p:cNvPr>
          <p:cNvSpPr>
            <a:spLocks noGrp="1"/>
          </p:cNvSpPr>
          <p:nvPr>
            <p:ph type="ftr" sz="quarter" idx="14"/>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sp>
        <p:nvSpPr>
          <p:cNvPr id="5" name="Foliennummernplatzhalter 4">
            <a:extLst>
              <a:ext uri="{FF2B5EF4-FFF2-40B4-BE49-F238E27FC236}">
                <a16:creationId xmlns:a16="http://schemas.microsoft.com/office/drawing/2014/main" id="{7EF2A8A8-7D26-CF4D-8014-48E7F3B47990}"/>
              </a:ext>
            </a:extLst>
          </p:cNvPr>
          <p:cNvSpPr>
            <a:spLocks noGrp="1"/>
          </p:cNvSpPr>
          <p:nvPr>
            <p:ph type="sldNum" sz="quarter" idx="15"/>
          </p:nvPr>
        </p:nvSpPr>
        <p:spPr/>
        <p:txBody>
          <a:bodyPr/>
          <a:lstStyle/>
          <a:p>
            <a:pPr defTabSz="685800"/>
            <a:fld id="{418F7AD7-DC47-44A0-A9D7-F1C17BFD6F09}" type="slidenum">
              <a:rPr lang="de-AT">
                <a:solidFill>
                  <a:srgbClr val="FFFFFF"/>
                </a:solidFill>
                <a:latin typeface="Arial" panose="020B0604020202020204"/>
              </a:rPr>
              <a:pPr defTabSz="685800"/>
              <a:t>6</a:t>
            </a:fld>
            <a:endParaRPr lang="de-AT" dirty="0">
              <a:solidFill>
                <a:srgbClr val="FFFFFF"/>
              </a:solidFill>
              <a:latin typeface="Arial" panose="020B0604020202020204"/>
            </a:endParaRPr>
          </a:p>
        </p:txBody>
      </p:sp>
      <p:graphicFrame>
        <p:nvGraphicFramePr>
          <p:cNvPr id="9" name="Tabelle 9">
            <a:extLst>
              <a:ext uri="{FF2B5EF4-FFF2-40B4-BE49-F238E27FC236}">
                <a16:creationId xmlns:a16="http://schemas.microsoft.com/office/drawing/2014/main" id="{D59A5113-E965-4E42-8A78-FE96A7EE9F78}"/>
              </a:ext>
            </a:extLst>
          </p:cNvPr>
          <p:cNvGraphicFramePr>
            <a:graphicFrameLocks noGrp="1"/>
          </p:cNvGraphicFramePr>
          <p:nvPr/>
        </p:nvGraphicFramePr>
        <p:xfrm>
          <a:off x="980060" y="1259130"/>
          <a:ext cx="5867401" cy="2537232"/>
        </p:xfrm>
        <a:graphic>
          <a:graphicData uri="http://schemas.openxmlformats.org/drawingml/2006/table">
            <a:tbl>
              <a:tblPr firstRow="1" bandRow="1">
                <a:tableStyleId>{5C22544A-7EE6-4342-B048-85BDC9FD1C3A}</a:tableStyleId>
              </a:tblPr>
              <a:tblGrid>
                <a:gridCol w="3186990">
                  <a:extLst>
                    <a:ext uri="{9D8B030D-6E8A-4147-A177-3AD203B41FA5}">
                      <a16:colId xmlns:a16="http://schemas.microsoft.com/office/drawing/2014/main" val="2592803969"/>
                    </a:ext>
                  </a:extLst>
                </a:gridCol>
                <a:gridCol w="898865">
                  <a:extLst>
                    <a:ext uri="{9D8B030D-6E8A-4147-A177-3AD203B41FA5}">
                      <a16:colId xmlns:a16="http://schemas.microsoft.com/office/drawing/2014/main" val="3307639304"/>
                    </a:ext>
                  </a:extLst>
                </a:gridCol>
                <a:gridCol w="838940">
                  <a:extLst>
                    <a:ext uri="{9D8B030D-6E8A-4147-A177-3AD203B41FA5}">
                      <a16:colId xmlns:a16="http://schemas.microsoft.com/office/drawing/2014/main" val="201628470"/>
                    </a:ext>
                  </a:extLst>
                </a:gridCol>
                <a:gridCol w="942606">
                  <a:extLst>
                    <a:ext uri="{9D8B030D-6E8A-4147-A177-3AD203B41FA5}">
                      <a16:colId xmlns:a16="http://schemas.microsoft.com/office/drawing/2014/main" val="2667097608"/>
                    </a:ext>
                  </a:extLst>
                </a:gridCol>
              </a:tblGrid>
              <a:tr h="252604">
                <a:tc>
                  <a:txBody>
                    <a:bodyPr/>
                    <a:lstStyle/>
                    <a:p>
                      <a:endParaRPr lang="de-DE" sz="1000" dirty="0"/>
                    </a:p>
                  </a:txBody>
                  <a:tcPr marL="68580" marR="68580" marT="34290" marB="34290">
                    <a:solidFill>
                      <a:schemeClr val="tx1">
                        <a:lumMod val="50000"/>
                        <a:lumOff val="50000"/>
                      </a:schemeClr>
                    </a:solidFill>
                  </a:tcPr>
                </a:tc>
                <a:tc>
                  <a:txBody>
                    <a:bodyPr/>
                    <a:lstStyle/>
                    <a:p>
                      <a:r>
                        <a:rPr lang="de-DE" sz="1000" dirty="0"/>
                        <a:t>Sharing </a:t>
                      </a:r>
                    </a:p>
                  </a:txBody>
                  <a:tcPr marL="68580" marR="68580" marT="34290" marB="34290">
                    <a:solidFill>
                      <a:schemeClr val="tx1">
                        <a:lumMod val="50000"/>
                        <a:lumOff val="50000"/>
                      </a:schemeClr>
                    </a:solidFill>
                  </a:tcPr>
                </a:tc>
                <a:tc>
                  <a:txBody>
                    <a:bodyPr/>
                    <a:lstStyle/>
                    <a:p>
                      <a:r>
                        <a:rPr lang="de-DE" sz="1000" dirty="0"/>
                        <a:t>Pooling </a:t>
                      </a:r>
                    </a:p>
                  </a:txBody>
                  <a:tcPr marL="68580" marR="68580" marT="34290" marB="34290">
                    <a:solidFill>
                      <a:schemeClr val="tx1">
                        <a:lumMod val="50000"/>
                        <a:lumOff val="50000"/>
                      </a:schemeClr>
                    </a:solidFill>
                  </a:tcPr>
                </a:tc>
                <a:tc>
                  <a:txBody>
                    <a:bodyPr/>
                    <a:lstStyle/>
                    <a:p>
                      <a:r>
                        <a:rPr lang="de-DE" sz="1000" dirty="0"/>
                        <a:t>Mikro-ÖV</a:t>
                      </a:r>
                    </a:p>
                  </a:txBody>
                  <a:tcPr marL="68580" marR="68580" marT="34290" marB="34290">
                    <a:solidFill>
                      <a:schemeClr val="tx1">
                        <a:lumMod val="50000"/>
                        <a:lumOff val="50000"/>
                      </a:schemeClr>
                    </a:solidFill>
                  </a:tcPr>
                </a:tc>
                <a:extLst>
                  <a:ext uri="{0D108BD9-81ED-4DB2-BD59-A6C34878D82A}">
                    <a16:rowId xmlns:a16="http://schemas.microsoft.com/office/drawing/2014/main" val="1706351433"/>
                  </a:ext>
                </a:extLst>
              </a:tr>
              <a:tr h="329640">
                <a:tc>
                  <a:txBody>
                    <a:bodyPr/>
                    <a:lstStyle/>
                    <a:p>
                      <a:r>
                        <a:rPr lang="de-DE" sz="1200" dirty="0"/>
                        <a:t>Marktzulassung/ Konzession </a:t>
                      </a:r>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3629726136"/>
                  </a:ext>
                </a:extLst>
              </a:tr>
              <a:tr h="329640">
                <a:tc>
                  <a:txBody>
                    <a:bodyPr/>
                    <a:lstStyle/>
                    <a:p>
                      <a:r>
                        <a:rPr lang="de-DE" sz="1200" dirty="0"/>
                        <a:t>Pflichten bei der Beförderung &amp; Haftung</a:t>
                      </a:r>
                    </a:p>
                  </a:txBody>
                  <a:tcPr marL="68580" marR="68580" marT="34290" marB="34290"/>
                </a:tc>
                <a:tc>
                  <a:txBody>
                    <a:bodyPr/>
                    <a:lstStyle/>
                    <a:p>
                      <a:r>
                        <a:rPr lang="de-DE" sz="1000" dirty="0"/>
                        <a:t>       /</a:t>
                      </a:r>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928258780"/>
                  </a:ext>
                </a:extLst>
              </a:tr>
              <a:tr h="252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Arbeitsrechtliche Stellung der Fahrer </a:t>
                      </a:r>
                    </a:p>
                  </a:txBody>
                  <a:tcPr marL="68580" marR="68580" marT="34290" marB="34290"/>
                </a:tc>
                <a:tc>
                  <a:txBody>
                    <a:bodyPr/>
                    <a:lstStyle/>
                    <a:p>
                      <a:r>
                        <a:rPr lang="de-DE" sz="1000" dirty="0"/>
                        <a:t>       /</a:t>
                      </a:r>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2685010087"/>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Kennzeichnung &amp; Bevorrechtigungen</a:t>
                      </a:r>
                    </a:p>
                  </a:txBody>
                  <a:tcPr marL="68580" marR="68580" marT="34290" marB="34290"/>
                </a:tc>
                <a:tc>
                  <a:txBody>
                    <a:bodyPr/>
                    <a:lstStyle/>
                    <a:p>
                      <a:r>
                        <a:rPr lang="de-DE" sz="1000" dirty="0"/>
                        <a:t>      </a:t>
                      </a:r>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1701889698"/>
                  </a:ext>
                </a:extLst>
              </a:tr>
              <a:tr h="252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Infrastruktureinrichtungen </a:t>
                      </a:r>
                    </a:p>
                  </a:txBody>
                  <a:tcPr marL="68580" marR="68580" marT="34290" marB="34290"/>
                </a:tc>
                <a:tc>
                  <a:txBody>
                    <a:bodyPr/>
                    <a:lstStyle/>
                    <a:p>
                      <a:endParaRPr lang="de-DE" sz="1000"/>
                    </a:p>
                  </a:txBody>
                  <a:tcPr marL="68580" marR="68580" marT="34290" marB="34290"/>
                </a:tc>
                <a:tc>
                  <a:txBody>
                    <a:bodyPr/>
                    <a:lstStyle/>
                    <a:p>
                      <a:endParaRPr lang="de-DE" sz="1000" dirty="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3867695391"/>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Integration in ÖV-Planung/Bestellung nach PSO-VO</a:t>
                      </a:r>
                    </a:p>
                  </a:txBody>
                  <a:tcPr marL="68580" marR="68580" marT="34290" marB="34290"/>
                </a:tc>
                <a:tc>
                  <a:txBody>
                    <a:bodyPr/>
                    <a:lstStyle/>
                    <a:p>
                      <a:endParaRPr lang="de-DE" sz="1000"/>
                    </a:p>
                  </a:txBody>
                  <a:tcPr marL="68580" marR="68580" marT="34290" marB="34290"/>
                </a:tc>
                <a:tc>
                  <a:txBody>
                    <a:bodyPr/>
                    <a:lstStyle/>
                    <a:p>
                      <a:endParaRPr lang="de-DE" sz="100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1731976983"/>
                  </a:ext>
                </a:extLst>
              </a:tr>
              <a:tr h="434340">
                <a:tc>
                  <a:txBody>
                    <a:bodyPr/>
                    <a:lstStyle/>
                    <a:p>
                      <a:r>
                        <a:rPr lang="de-DE" sz="1200" dirty="0"/>
                        <a:t>Weitergehende Systemintegration</a:t>
                      </a:r>
                    </a:p>
                    <a:p>
                      <a:r>
                        <a:rPr lang="de-DE" sz="1200" dirty="0"/>
                        <a:t>(Wohnen &amp; Arbeiten) </a:t>
                      </a:r>
                    </a:p>
                  </a:txBody>
                  <a:tcPr marL="68580" marR="68580" marT="34290" marB="34290"/>
                </a:tc>
                <a:tc>
                  <a:txBody>
                    <a:bodyPr/>
                    <a:lstStyle/>
                    <a:p>
                      <a:endParaRPr lang="de-DE" sz="1000"/>
                    </a:p>
                  </a:txBody>
                  <a:tcPr marL="68580" marR="68580" marT="34290" marB="34290"/>
                </a:tc>
                <a:tc>
                  <a:txBody>
                    <a:bodyPr/>
                    <a:lstStyle/>
                    <a:p>
                      <a:endParaRPr lang="de-DE" sz="1000"/>
                    </a:p>
                  </a:txBody>
                  <a:tcPr marL="68580" marR="68580" marT="34290" marB="34290"/>
                </a:tc>
                <a:tc>
                  <a:txBody>
                    <a:bodyPr/>
                    <a:lstStyle/>
                    <a:p>
                      <a:endParaRPr lang="de-DE" sz="1000" dirty="0"/>
                    </a:p>
                  </a:txBody>
                  <a:tcPr marL="68580" marR="68580" marT="34290" marB="34290"/>
                </a:tc>
                <a:extLst>
                  <a:ext uri="{0D108BD9-81ED-4DB2-BD59-A6C34878D82A}">
                    <a16:rowId xmlns:a16="http://schemas.microsoft.com/office/drawing/2014/main" val="2038195256"/>
                  </a:ext>
                </a:extLst>
              </a:tr>
            </a:tbl>
          </a:graphicData>
        </a:graphic>
      </p:graphicFrame>
      <p:sp>
        <p:nvSpPr>
          <p:cNvPr id="10" name="Rechteck 9">
            <a:extLst>
              <a:ext uri="{FF2B5EF4-FFF2-40B4-BE49-F238E27FC236}">
                <a16:creationId xmlns:a16="http://schemas.microsoft.com/office/drawing/2014/main" id="{5E6DEABF-1602-3940-984D-E7EFBE488E22}"/>
              </a:ext>
            </a:extLst>
          </p:cNvPr>
          <p:cNvSpPr/>
          <p:nvPr/>
        </p:nvSpPr>
        <p:spPr>
          <a:xfrm>
            <a:off x="981075" y="1528401"/>
            <a:ext cx="5867399" cy="119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srgbClr val="FFFFFF"/>
              </a:solidFill>
              <a:latin typeface="Arial" panose="020B0604020202020204"/>
            </a:endParaRPr>
          </a:p>
        </p:txBody>
      </p:sp>
      <p:cxnSp>
        <p:nvCxnSpPr>
          <p:cNvPr id="12" name="Gerade Verbindung mit Pfeil 11">
            <a:extLst>
              <a:ext uri="{FF2B5EF4-FFF2-40B4-BE49-F238E27FC236}">
                <a16:creationId xmlns:a16="http://schemas.microsoft.com/office/drawing/2014/main" id="{9657F651-10DC-5740-B48C-72E39D6F5B4F}"/>
              </a:ext>
            </a:extLst>
          </p:cNvPr>
          <p:cNvCxnSpPr>
            <a:cxnSpLocks/>
          </p:cNvCxnSpPr>
          <p:nvPr/>
        </p:nvCxnSpPr>
        <p:spPr>
          <a:xfrm flipV="1">
            <a:off x="6899732" y="1454090"/>
            <a:ext cx="587952" cy="367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B642E6F-10E8-104F-8839-E394849021EC}"/>
              </a:ext>
            </a:extLst>
          </p:cNvPr>
          <p:cNvSpPr txBox="1"/>
          <p:nvPr/>
        </p:nvSpPr>
        <p:spPr>
          <a:xfrm>
            <a:off x="7556958" y="1292361"/>
            <a:ext cx="1157689" cy="323165"/>
          </a:xfrm>
          <a:prstGeom prst="rect">
            <a:avLst/>
          </a:prstGeom>
          <a:noFill/>
        </p:spPr>
        <p:txBody>
          <a:bodyPr wrap="none" rtlCol="0">
            <a:spAutoFit/>
          </a:bodyPr>
          <a:lstStyle/>
          <a:p>
            <a:pPr defTabSz="685800"/>
            <a:r>
              <a:rPr lang="de-DE" sz="1500" dirty="0">
                <a:solidFill>
                  <a:srgbClr val="000000"/>
                </a:solidFill>
                <a:latin typeface="Arial" panose="020B0604020202020204"/>
              </a:rPr>
              <a:t>Status quo </a:t>
            </a:r>
          </a:p>
        </p:txBody>
      </p:sp>
      <p:cxnSp>
        <p:nvCxnSpPr>
          <p:cNvPr id="16" name="Gerade Verbindung mit Pfeil 15">
            <a:extLst>
              <a:ext uri="{FF2B5EF4-FFF2-40B4-BE49-F238E27FC236}">
                <a16:creationId xmlns:a16="http://schemas.microsoft.com/office/drawing/2014/main" id="{CD98B9D2-A337-E649-8809-1885AAFAE1B7}"/>
              </a:ext>
            </a:extLst>
          </p:cNvPr>
          <p:cNvCxnSpPr/>
          <p:nvPr/>
        </p:nvCxnSpPr>
        <p:spPr>
          <a:xfrm>
            <a:off x="6899731" y="1971620"/>
            <a:ext cx="657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0A046C99-8179-3844-A56C-37734245F3F8}"/>
              </a:ext>
            </a:extLst>
          </p:cNvPr>
          <p:cNvSpPr txBox="1"/>
          <p:nvPr/>
        </p:nvSpPr>
        <p:spPr>
          <a:xfrm>
            <a:off x="7556958" y="1725524"/>
            <a:ext cx="1654620" cy="553998"/>
          </a:xfrm>
          <a:prstGeom prst="rect">
            <a:avLst/>
          </a:prstGeom>
          <a:noFill/>
        </p:spPr>
        <p:txBody>
          <a:bodyPr wrap="none" rtlCol="0">
            <a:spAutoFit/>
          </a:bodyPr>
          <a:lstStyle/>
          <a:p>
            <a:pPr defTabSz="685800"/>
            <a:r>
              <a:rPr lang="de-DE" sz="1500" dirty="0">
                <a:solidFill>
                  <a:srgbClr val="000000"/>
                </a:solidFill>
                <a:latin typeface="Arial" panose="020B0604020202020204"/>
              </a:rPr>
              <a:t>Offene Fragen/</a:t>
            </a:r>
          </a:p>
          <a:p>
            <a:pPr defTabSz="685800"/>
            <a:r>
              <a:rPr lang="de-DE" sz="1500" dirty="0">
                <a:solidFill>
                  <a:srgbClr val="000000"/>
                </a:solidFill>
                <a:latin typeface="Arial" panose="020B0604020202020204"/>
              </a:rPr>
              <a:t>Handlungsbedarf</a:t>
            </a:r>
          </a:p>
        </p:txBody>
      </p:sp>
      <p:cxnSp>
        <p:nvCxnSpPr>
          <p:cNvPr id="18" name="Gerade Verbindung mit Pfeil 17">
            <a:extLst>
              <a:ext uri="{FF2B5EF4-FFF2-40B4-BE49-F238E27FC236}">
                <a16:creationId xmlns:a16="http://schemas.microsoft.com/office/drawing/2014/main" id="{E2AAA0E8-85B1-5543-BEE5-9B6745F7BBC2}"/>
              </a:ext>
            </a:extLst>
          </p:cNvPr>
          <p:cNvCxnSpPr>
            <a:cxnSpLocks/>
          </p:cNvCxnSpPr>
          <p:nvPr/>
        </p:nvCxnSpPr>
        <p:spPr>
          <a:xfrm>
            <a:off x="6902338" y="2130728"/>
            <a:ext cx="604955" cy="38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C8BA19B2-B3ED-6043-A784-4E0E8057055D}"/>
              </a:ext>
            </a:extLst>
          </p:cNvPr>
          <p:cNvSpPr txBox="1"/>
          <p:nvPr/>
        </p:nvSpPr>
        <p:spPr>
          <a:xfrm>
            <a:off x="7556958" y="2303448"/>
            <a:ext cx="1407758" cy="553998"/>
          </a:xfrm>
          <a:prstGeom prst="rect">
            <a:avLst/>
          </a:prstGeom>
          <a:noFill/>
        </p:spPr>
        <p:txBody>
          <a:bodyPr wrap="none" rtlCol="0">
            <a:spAutoFit/>
          </a:bodyPr>
          <a:lstStyle/>
          <a:p>
            <a:pPr defTabSz="685800"/>
            <a:r>
              <a:rPr lang="de-DE" sz="1500" dirty="0">
                <a:solidFill>
                  <a:srgbClr val="000000"/>
                </a:solidFill>
                <a:latin typeface="Arial" panose="020B0604020202020204"/>
              </a:rPr>
              <a:t>Handlungs-</a:t>
            </a:r>
          </a:p>
          <a:p>
            <a:pPr defTabSz="685800"/>
            <a:r>
              <a:rPr lang="de-DE" sz="1500" dirty="0" err="1">
                <a:solidFill>
                  <a:srgbClr val="000000"/>
                </a:solidFill>
                <a:latin typeface="Arial" panose="020B0604020202020204"/>
              </a:rPr>
              <a:t>empfehlungen</a:t>
            </a:r>
            <a:endParaRPr lang="de-DE" sz="1500" dirty="0">
              <a:solidFill>
                <a:srgbClr val="000000"/>
              </a:solidFill>
              <a:latin typeface="Arial" panose="020B0604020202020204"/>
            </a:endParaRPr>
          </a:p>
        </p:txBody>
      </p:sp>
      <p:pic>
        <p:nvPicPr>
          <p:cNvPr id="15" name="Grafik 14">
            <a:extLst>
              <a:ext uri="{FF2B5EF4-FFF2-40B4-BE49-F238E27FC236}">
                <a16:creationId xmlns:a16="http://schemas.microsoft.com/office/drawing/2014/main" id="{1C14E170-3FC5-4F61-AF8D-2C6F2D591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
        <p:nvSpPr>
          <p:cNvPr id="14" name="Textfeld 13">
            <a:extLst>
              <a:ext uri="{FF2B5EF4-FFF2-40B4-BE49-F238E27FC236}">
                <a16:creationId xmlns:a16="http://schemas.microsoft.com/office/drawing/2014/main" id="{708A5EEF-73BB-43AF-99E2-3947BC9D6125}"/>
              </a:ext>
            </a:extLst>
          </p:cNvPr>
          <p:cNvSpPr txBox="1"/>
          <p:nvPr/>
        </p:nvSpPr>
        <p:spPr>
          <a:xfrm>
            <a:off x="7772976" y="3198597"/>
            <a:ext cx="1127232" cy="323165"/>
          </a:xfrm>
          <a:prstGeom prst="rect">
            <a:avLst/>
          </a:prstGeom>
          <a:noFill/>
        </p:spPr>
        <p:txBody>
          <a:bodyPr wrap="none" rtlCol="0">
            <a:spAutoFit/>
          </a:bodyPr>
          <a:lstStyle/>
          <a:p>
            <a:pPr defTabSz="685800"/>
            <a:r>
              <a:rPr lang="de-AT" sz="1500" dirty="0" err="1">
                <a:solidFill>
                  <a:srgbClr val="000000"/>
                </a:solidFill>
                <a:latin typeface="Arial" panose="020B0604020202020204"/>
              </a:rPr>
              <a:t>SLIMobility</a:t>
            </a:r>
            <a:endParaRPr lang="de-AT" sz="1500" dirty="0">
              <a:solidFill>
                <a:srgbClr val="000000"/>
              </a:solidFill>
              <a:latin typeface="Arial" panose="020B0604020202020204"/>
            </a:endParaRPr>
          </a:p>
        </p:txBody>
      </p:sp>
      <p:sp>
        <p:nvSpPr>
          <p:cNvPr id="19" name="Pfeil: nach rechts 18">
            <a:extLst>
              <a:ext uri="{FF2B5EF4-FFF2-40B4-BE49-F238E27FC236}">
                <a16:creationId xmlns:a16="http://schemas.microsoft.com/office/drawing/2014/main" id="{A9C87AB6-04C8-4F3C-99D4-C3C2FD7E4841}"/>
              </a:ext>
            </a:extLst>
          </p:cNvPr>
          <p:cNvSpPr/>
          <p:nvPr/>
        </p:nvSpPr>
        <p:spPr>
          <a:xfrm>
            <a:off x="7193707" y="3241358"/>
            <a:ext cx="579269"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AT" sz="1350">
              <a:solidFill>
                <a:srgbClr val="FFFFFF"/>
              </a:solidFill>
              <a:latin typeface="Arial" panose="020B0604020202020204"/>
            </a:endParaRPr>
          </a:p>
        </p:txBody>
      </p:sp>
      <p:sp>
        <p:nvSpPr>
          <p:cNvPr id="3" name="Geschweifte Klammer rechts 2">
            <a:extLst>
              <a:ext uri="{FF2B5EF4-FFF2-40B4-BE49-F238E27FC236}">
                <a16:creationId xmlns:a16="http://schemas.microsoft.com/office/drawing/2014/main" id="{013C9FB8-D879-42C2-ADDA-5BF5598B5F64}"/>
              </a:ext>
            </a:extLst>
          </p:cNvPr>
          <p:cNvSpPr/>
          <p:nvPr/>
        </p:nvSpPr>
        <p:spPr>
          <a:xfrm>
            <a:off x="6957874" y="2834363"/>
            <a:ext cx="158675" cy="1028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de-AT" sz="1350">
              <a:solidFill>
                <a:srgbClr val="000000"/>
              </a:solidFill>
              <a:latin typeface="Arial" panose="020B0604020202020204"/>
            </a:endParaRPr>
          </a:p>
        </p:txBody>
      </p:sp>
    </p:spTree>
    <p:extLst>
      <p:ext uri="{BB962C8B-B14F-4D97-AF65-F5344CB8AC3E}">
        <p14:creationId xmlns:p14="http://schemas.microsoft.com/office/powerpoint/2010/main" val="307679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4E37E-BA28-2F4C-ABC8-BEE17DFE9AEC}"/>
              </a:ext>
            </a:extLst>
          </p:cNvPr>
          <p:cNvSpPr>
            <a:spLocks noGrp="1"/>
          </p:cNvSpPr>
          <p:nvPr>
            <p:ph type="title"/>
          </p:nvPr>
        </p:nvSpPr>
        <p:spPr/>
        <p:txBody>
          <a:bodyPr/>
          <a:lstStyle/>
          <a:p>
            <a:r>
              <a:rPr lang="de-DE" dirty="0"/>
              <a:t>Forschungsprojekt und Zeitplan</a:t>
            </a:r>
          </a:p>
        </p:txBody>
      </p:sp>
      <p:sp>
        <p:nvSpPr>
          <p:cNvPr id="4" name="Foliennummernplatzhalter 3">
            <a:extLst>
              <a:ext uri="{FF2B5EF4-FFF2-40B4-BE49-F238E27FC236}">
                <a16:creationId xmlns:a16="http://schemas.microsoft.com/office/drawing/2014/main" id="{CC80FCBD-2858-9C4C-8242-9FB8257B787C}"/>
              </a:ext>
            </a:extLst>
          </p:cNvPr>
          <p:cNvSpPr>
            <a:spLocks noGrp="1"/>
          </p:cNvSpPr>
          <p:nvPr>
            <p:ph type="sldNum" sz="quarter" idx="15"/>
          </p:nvPr>
        </p:nvSpPr>
        <p:spPr/>
        <p:txBody>
          <a:bodyPr/>
          <a:lstStyle/>
          <a:p>
            <a:pPr defTabSz="685800"/>
            <a:fld id="{418F7AD7-DC47-44A0-A9D7-F1C17BFD6F09}" type="slidenum">
              <a:rPr lang="de-AT">
                <a:solidFill>
                  <a:srgbClr val="FFFFFF"/>
                </a:solidFill>
                <a:latin typeface="Arial" panose="020B0604020202020204"/>
              </a:rPr>
              <a:pPr defTabSz="685800"/>
              <a:t>7</a:t>
            </a:fld>
            <a:endParaRPr lang="de-AT" dirty="0">
              <a:solidFill>
                <a:srgbClr val="FFFFFF"/>
              </a:solidFill>
              <a:latin typeface="Arial" panose="020B0604020202020204"/>
            </a:endParaRPr>
          </a:p>
        </p:txBody>
      </p:sp>
      <p:sp>
        <p:nvSpPr>
          <p:cNvPr id="5" name="Inhaltsplatzhalter 4">
            <a:extLst>
              <a:ext uri="{FF2B5EF4-FFF2-40B4-BE49-F238E27FC236}">
                <a16:creationId xmlns:a16="http://schemas.microsoft.com/office/drawing/2014/main" id="{4050E19B-5F29-BB4F-99A1-A05F87E0E4D8}"/>
              </a:ext>
            </a:extLst>
          </p:cNvPr>
          <p:cNvSpPr>
            <a:spLocks noGrp="1"/>
          </p:cNvSpPr>
          <p:nvPr>
            <p:ph idx="1"/>
          </p:nvPr>
        </p:nvSpPr>
        <p:spPr>
          <a:xfrm>
            <a:off x="981076" y="1162051"/>
            <a:ext cx="6596016" cy="3259931"/>
          </a:xfrm>
        </p:spPr>
        <p:txBody>
          <a:bodyPr numCol="1"/>
          <a:lstStyle/>
          <a:p>
            <a:pPr marL="342900" indent="-342900">
              <a:buFont typeface="+mj-lt"/>
              <a:buAutoNum type="arabicPeriod"/>
            </a:pPr>
            <a:r>
              <a:rPr lang="de-DE" dirty="0"/>
              <a:t>Analyse des bestehenden Rechtsrahmens auf rechtliche Hindernisse für Sharing / Pooling und Mikro-ÖV (</a:t>
            </a:r>
            <a:r>
              <a:rPr lang="de-DE" b="1" dirty="0"/>
              <a:t>Fokus!</a:t>
            </a:r>
            <a:r>
              <a:rPr lang="de-DE" dirty="0"/>
              <a:t>) </a:t>
            </a:r>
          </a:p>
          <a:p>
            <a:pPr marL="197550" lvl="1" indent="0">
              <a:buNone/>
            </a:pPr>
            <a:r>
              <a:rPr lang="de-DE" dirty="0"/>
              <a:t>	</a:t>
            </a:r>
            <a:r>
              <a:rPr lang="de-DE" dirty="0">
                <a:solidFill>
                  <a:schemeClr val="tx2"/>
                </a:solidFill>
              </a:rPr>
              <a:t>Oktober-April</a:t>
            </a:r>
          </a:p>
          <a:p>
            <a:pPr marL="342900" indent="-342900">
              <a:buFont typeface="+mj-lt"/>
              <a:buAutoNum type="arabicPeriod"/>
            </a:pPr>
            <a:endParaRPr lang="de-DE" dirty="0"/>
          </a:p>
          <a:p>
            <a:pPr marL="342900" indent="-342900">
              <a:buFont typeface="+mj-lt"/>
              <a:buAutoNum type="arabicPeriod"/>
            </a:pPr>
            <a:r>
              <a:rPr lang="de-DE" dirty="0"/>
              <a:t>Rechtliche Grundlagen für „</a:t>
            </a:r>
            <a:r>
              <a:rPr lang="de-DE" dirty="0" err="1"/>
              <a:t>MaaS</a:t>
            </a:r>
            <a:r>
              <a:rPr lang="de-DE" dirty="0"/>
              <a:t>“ (IVS-Rechtsrahmen) </a:t>
            </a:r>
          </a:p>
          <a:p>
            <a:pPr marL="0" indent="0">
              <a:buNone/>
            </a:pPr>
            <a:r>
              <a:rPr lang="de-DE" dirty="0"/>
              <a:t>	</a:t>
            </a:r>
            <a:r>
              <a:rPr lang="de-DE" dirty="0">
                <a:solidFill>
                  <a:schemeClr val="tx2"/>
                </a:solidFill>
              </a:rPr>
              <a:t>Mai-Juni</a:t>
            </a:r>
          </a:p>
          <a:p>
            <a:pPr marL="342900" indent="-342900">
              <a:buFont typeface="+mj-lt"/>
              <a:buAutoNum type="arabicPeriod"/>
            </a:pPr>
            <a:endParaRPr lang="de-DE" dirty="0"/>
          </a:p>
          <a:p>
            <a:pPr marL="342900" indent="-342900">
              <a:buFont typeface="+mj-lt"/>
              <a:buAutoNum type="arabicPeriod" startAt="3"/>
            </a:pPr>
            <a:r>
              <a:rPr lang="de-DE" dirty="0"/>
              <a:t>In Grundzügen: Bedeutung von Instrumenten direkter Demokratie (Bürgerinitiativen, </a:t>
            </a:r>
            <a:r>
              <a:rPr lang="de-DE" dirty="0" err="1"/>
              <a:t>zB</a:t>
            </a:r>
            <a:r>
              <a:rPr lang="de-DE" dirty="0"/>
              <a:t> Radentscheide in DE) und Innovationspartnerschaft für NMDL </a:t>
            </a:r>
          </a:p>
          <a:p>
            <a:pPr marL="0" indent="0">
              <a:buNone/>
            </a:pPr>
            <a:r>
              <a:rPr lang="de-DE" dirty="0"/>
              <a:t>	</a:t>
            </a:r>
            <a:r>
              <a:rPr lang="de-DE" dirty="0">
                <a:solidFill>
                  <a:schemeClr val="tx2"/>
                </a:solidFill>
              </a:rPr>
              <a:t>Juli – September </a:t>
            </a:r>
          </a:p>
          <a:p>
            <a:pPr marL="0" indent="0">
              <a:buNone/>
            </a:pPr>
            <a:endParaRPr lang="de-DE" dirty="0"/>
          </a:p>
        </p:txBody>
      </p:sp>
      <p:sp>
        <p:nvSpPr>
          <p:cNvPr id="9" name="Fußzeilenplatzhalter 8">
            <a:extLst>
              <a:ext uri="{FF2B5EF4-FFF2-40B4-BE49-F238E27FC236}">
                <a16:creationId xmlns:a16="http://schemas.microsoft.com/office/drawing/2014/main" id="{FF90D0FD-62ED-43F0-BFA4-FF8A9C6D0DB4}"/>
              </a:ext>
            </a:extLst>
          </p:cNvPr>
          <p:cNvSpPr>
            <a:spLocks noGrp="1"/>
          </p:cNvSpPr>
          <p:nvPr>
            <p:ph type="ftr" sz="quarter" idx="14"/>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pic>
        <p:nvPicPr>
          <p:cNvPr id="16" name="Grafik 15">
            <a:extLst>
              <a:ext uri="{FF2B5EF4-FFF2-40B4-BE49-F238E27FC236}">
                <a16:creationId xmlns:a16="http://schemas.microsoft.com/office/drawing/2014/main" id="{B53A4B0E-08EA-4363-8FA7-006C71A244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47423" y="340822"/>
            <a:ext cx="934103" cy="334263"/>
          </a:xfrm>
          <a:prstGeom prst="rect">
            <a:avLst/>
          </a:prstGeom>
        </p:spPr>
      </p:pic>
      <p:sp>
        <p:nvSpPr>
          <p:cNvPr id="3" name="Textfeld 2">
            <a:extLst>
              <a:ext uri="{FF2B5EF4-FFF2-40B4-BE49-F238E27FC236}">
                <a16:creationId xmlns:a16="http://schemas.microsoft.com/office/drawing/2014/main" id="{0C6035B8-72AB-4285-BCDF-DF5CC3ECCD3A}"/>
              </a:ext>
            </a:extLst>
          </p:cNvPr>
          <p:cNvSpPr txBox="1"/>
          <p:nvPr/>
        </p:nvSpPr>
        <p:spPr>
          <a:xfrm>
            <a:off x="7577092" y="1324992"/>
            <a:ext cx="1128835" cy="323165"/>
          </a:xfrm>
          <a:prstGeom prst="rect">
            <a:avLst/>
          </a:prstGeom>
          <a:noFill/>
        </p:spPr>
        <p:txBody>
          <a:bodyPr wrap="none" rtlCol="0">
            <a:spAutoFit/>
          </a:bodyPr>
          <a:lstStyle/>
          <a:p>
            <a:pPr defTabSz="685800"/>
            <a:r>
              <a:rPr lang="de-AT" sz="1500" dirty="0">
                <a:solidFill>
                  <a:srgbClr val="000000"/>
                </a:solidFill>
                <a:latin typeface="Arial" panose="020B0604020202020204"/>
              </a:rPr>
              <a:t>Publikation</a:t>
            </a:r>
          </a:p>
        </p:txBody>
      </p:sp>
      <p:sp>
        <p:nvSpPr>
          <p:cNvPr id="6" name="Pfeil: nach rechts 5">
            <a:extLst>
              <a:ext uri="{FF2B5EF4-FFF2-40B4-BE49-F238E27FC236}">
                <a16:creationId xmlns:a16="http://schemas.microsoft.com/office/drawing/2014/main" id="{7C2BD100-D61D-425F-B16D-C7624A56EB39}"/>
              </a:ext>
            </a:extLst>
          </p:cNvPr>
          <p:cNvSpPr/>
          <p:nvPr/>
        </p:nvSpPr>
        <p:spPr>
          <a:xfrm>
            <a:off x="6934570" y="1324992"/>
            <a:ext cx="579269" cy="319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AT" sz="1350">
              <a:solidFill>
                <a:srgbClr val="FFFFFF"/>
              </a:solidFill>
              <a:latin typeface="Arial" panose="020B0604020202020204"/>
            </a:endParaRPr>
          </a:p>
        </p:txBody>
      </p:sp>
    </p:spTree>
    <p:extLst>
      <p:ext uri="{BB962C8B-B14F-4D97-AF65-F5344CB8AC3E}">
        <p14:creationId xmlns:p14="http://schemas.microsoft.com/office/powerpoint/2010/main" val="283033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D438ED-B04A-48C3-8DDA-186DC513085F}"/>
              </a:ext>
            </a:extLst>
          </p:cNvPr>
          <p:cNvSpPr>
            <a:spLocks noGrp="1"/>
          </p:cNvSpPr>
          <p:nvPr>
            <p:ph type="sldNum" sz="quarter" idx="10"/>
          </p:nvPr>
        </p:nvSpPr>
        <p:spPr/>
        <p:txBody>
          <a:bodyPr/>
          <a:lstStyle/>
          <a:p>
            <a:pPr defTabSz="685800"/>
            <a:fld id="{418F7AD7-DC47-44A0-A9D7-F1C17BFD6F09}" type="slidenum">
              <a:rPr lang="de-AT">
                <a:solidFill>
                  <a:srgbClr val="FFFFFF"/>
                </a:solidFill>
                <a:latin typeface="Arial" panose="020B0604020202020204"/>
              </a:rPr>
              <a:pPr defTabSz="685800"/>
              <a:t>8</a:t>
            </a:fld>
            <a:endParaRPr lang="de-AT" dirty="0">
              <a:solidFill>
                <a:srgbClr val="FFFFFF"/>
              </a:solidFill>
              <a:latin typeface="Arial" panose="020B0604020202020204"/>
            </a:endParaRPr>
          </a:p>
        </p:txBody>
      </p:sp>
      <p:sp>
        <p:nvSpPr>
          <p:cNvPr id="3" name="Fußzeilenplatzhalter 2">
            <a:extLst>
              <a:ext uri="{FF2B5EF4-FFF2-40B4-BE49-F238E27FC236}">
                <a16:creationId xmlns:a16="http://schemas.microsoft.com/office/drawing/2014/main" id="{99B2ADB8-C9CE-426E-895E-30A92C54593B}"/>
              </a:ext>
            </a:extLst>
          </p:cNvPr>
          <p:cNvSpPr>
            <a:spLocks noGrp="1"/>
          </p:cNvSpPr>
          <p:nvPr>
            <p:ph type="ftr" sz="quarter" idx="11"/>
          </p:nvPr>
        </p:nvSpPr>
        <p:spPr/>
        <p:txBody>
          <a:bodyPr/>
          <a:lstStyle/>
          <a:p>
            <a:pPr defTabSz="685800"/>
            <a:r>
              <a:rPr lang="de-DE">
                <a:solidFill>
                  <a:srgbClr val="FFFFFF"/>
                </a:solidFill>
                <a:latin typeface="Arial" panose="020B0604020202020204"/>
              </a:rPr>
              <a:t>31.05.2022</a:t>
            </a:r>
            <a:endParaRPr lang="de-DE" dirty="0">
              <a:solidFill>
                <a:srgbClr val="FFFFFF"/>
              </a:solidFill>
              <a:latin typeface="Arial" panose="020B0604020202020204"/>
            </a:endParaRPr>
          </a:p>
        </p:txBody>
      </p:sp>
      <p:sp>
        <p:nvSpPr>
          <p:cNvPr id="5" name="Textplatzhalter 4">
            <a:extLst>
              <a:ext uri="{FF2B5EF4-FFF2-40B4-BE49-F238E27FC236}">
                <a16:creationId xmlns:a16="http://schemas.microsoft.com/office/drawing/2014/main" id="{65FA37F7-6D5B-4DAA-B0F1-4DBBAFF88955}"/>
              </a:ext>
            </a:extLst>
          </p:cNvPr>
          <p:cNvSpPr>
            <a:spLocks noGrp="1"/>
          </p:cNvSpPr>
          <p:nvPr>
            <p:ph type="body" sz="quarter" idx="17"/>
          </p:nvPr>
        </p:nvSpPr>
        <p:spPr>
          <a:xfrm>
            <a:off x="334175" y="2571750"/>
            <a:ext cx="7921583" cy="1108871"/>
          </a:xfrm>
        </p:spPr>
        <p:txBody>
          <a:bodyPr/>
          <a:lstStyle/>
          <a:p>
            <a:r>
              <a:rPr lang="de-DE" dirty="0"/>
              <a:t>Kontakt:</a:t>
            </a:r>
          </a:p>
          <a:p>
            <a:endParaRPr lang="de-DE" dirty="0"/>
          </a:p>
          <a:p>
            <a:pPr>
              <a:lnSpc>
                <a:spcPct val="100000"/>
              </a:lnSpc>
              <a:spcBef>
                <a:spcPts val="0"/>
              </a:spcBef>
            </a:pPr>
            <a:r>
              <a:rPr lang="de-AT" sz="1350" dirty="0">
                <a:solidFill>
                  <a:srgbClr val="000000"/>
                </a:solidFill>
              </a:rPr>
              <a:t>TECHNISCHE UNIVERSITÄT WIEN</a:t>
            </a:r>
          </a:p>
          <a:p>
            <a:pPr>
              <a:lnSpc>
                <a:spcPct val="100000"/>
              </a:lnSpc>
              <a:spcBef>
                <a:spcPts val="0"/>
              </a:spcBef>
            </a:pPr>
            <a:r>
              <a:rPr lang="de-AT" sz="1350" dirty="0">
                <a:solidFill>
                  <a:srgbClr val="000000"/>
                </a:solidFill>
              </a:rPr>
              <a:t>Institut für Raumplanung</a:t>
            </a:r>
          </a:p>
          <a:p>
            <a:pPr>
              <a:lnSpc>
                <a:spcPct val="100000"/>
              </a:lnSpc>
              <a:spcBef>
                <a:spcPts val="0"/>
              </a:spcBef>
            </a:pPr>
            <a:r>
              <a:rPr lang="de-AT" sz="1350" dirty="0">
                <a:solidFill>
                  <a:srgbClr val="000000"/>
                </a:solidFill>
              </a:rPr>
              <a:t>Forschungsbereich Rechtswissenschaften</a:t>
            </a:r>
          </a:p>
          <a:p>
            <a:pPr>
              <a:lnSpc>
                <a:spcPct val="100000"/>
              </a:lnSpc>
              <a:spcBef>
                <a:spcPts val="0"/>
              </a:spcBef>
            </a:pPr>
            <a:r>
              <a:rPr lang="de-AT" sz="1350" dirty="0" err="1">
                <a:solidFill>
                  <a:srgbClr val="000000"/>
                </a:solidFill>
              </a:rPr>
              <a:t>Univ.Prof</a:t>
            </a:r>
            <a:r>
              <a:rPr lang="de-AT" sz="1350" dirty="0">
                <a:solidFill>
                  <a:srgbClr val="000000"/>
                </a:solidFill>
              </a:rPr>
              <a:t>. Dr. Dragana Damjanovic, LL.M. </a:t>
            </a:r>
          </a:p>
          <a:p>
            <a:pPr>
              <a:lnSpc>
                <a:spcPct val="100000"/>
              </a:lnSpc>
              <a:spcBef>
                <a:spcPts val="0"/>
              </a:spcBef>
            </a:pPr>
            <a:r>
              <a:rPr lang="de-AT" sz="1350" u="sng" dirty="0">
                <a:solidFill>
                  <a:srgbClr val="000000"/>
                </a:solidFill>
                <a:hlinkClick r:id="rId3"/>
              </a:rPr>
              <a:t>dragana.damjanovic@tuwien.ac.at</a:t>
            </a:r>
            <a:br>
              <a:rPr lang="de-AT" dirty="0">
                <a:solidFill>
                  <a:srgbClr val="000000"/>
                </a:solidFill>
              </a:rPr>
            </a:br>
            <a:r>
              <a:rPr lang="de-AT" sz="1350" dirty="0">
                <a:solidFill>
                  <a:srgbClr val="000000"/>
                </a:solidFill>
              </a:rPr>
              <a:t>+43 1 58801 280100</a:t>
            </a:r>
          </a:p>
          <a:p>
            <a:endParaRPr lang="de-DE" dirty="0"/>
          </a:p>
          <a:p>
            <a:endParaRPr lang="de-DE" dirty="0"/>
          </a:p>
        </p:txBody>
      </p:sp>
      <p:pic>
        <p:nvPicPr>
          <p:cNvPr id="7" name="Grafik 6">
            <a:extLst>
              <a:ext uri="{FF2B5EF4-FFF2-40B4-BE49-F238E27FC236}">
                <a16:creationId xmlns:a16="http://schemas.microsoft.com/office/drawing/2014/main" id="{D33E14D6-3B97-42F7-B2C2-857270B78B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312707" y="354813"/>
            <a:ext cx="1552838" cy="555674"/>
          </a:xfrm>
          <a:prstGeom prst="rect">
            <a:avLst/>
          </a:prstGeom>
        </p:spPr>
      </p:pic>
    </p:spTree>
    <p:extLst>
      <p:ext uri="{BB962C8B-B14F-4D97-AF65-F5344CB8AC3E}">
        <p14:creationId xmlns:p14="http://schemas.microsoft.com/office/powerpoint/2010/main" val="3165080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FOB Rechtswissenschaften">
  <a:themeElements>
    <a:clrScheme name="Benutzerdefiniert 1">
      <a:dk1>
        <a:srgbClr val="000000"/>
      </a:dk1>
      <a:lt1>
        <a:srgbClr val="FFFFFF"/>
      </a:lt1>
      <a:dk2>
        <a:srgbClr val="006699"/>
      </a:dk2>
      <a:lt2>
        <a:srgbClr val="DFF2FD"/>
      </a:lt2>
      <a:accent1>
        <a:srgbClr val="006699"/>
      </a:accent1>
      <a:accent2>
        <a:srgbClr val="72ADD5"/>
      </a:accent2>
      <a:accent3>
        <a:srgbClr val="A6D5EC"/>
      </a:accent3>
      <a:accent4>
        <a:srgbClr val="DFF2FD"/>
      </a:accent4>
      <a:accent5>
        <a:srgbClr val="646363"/>
      </a:accent5>
      <a:accent6>
        <a:srgbClr val="5485AB"/>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 1">
      <a:srgbClr val="5485AB"/>
    </a:custClr>
    <a:custClr name="Blau 2">
      <a:srgbClr val="72ADD5"/>
    </a:custClr>
    <a:custClr name="Blau 3">
      <a:srgbClr val="A6D5EC"/>
    </a:custClr>
    <a:custClr name="Blau 4">
      <a:srgbClr val="DFF2FD"/>
    </a:custClr>
    <a:custClr name="Grün 1">
      <a:srgbClr val="007E71"/>
    </a:custClr>
    <a:custClr name="Grün 2">
      <a:srgbClr val="6AAAA5"/>
    </a:custClr>
    <a:custClr name="Grün 3">
      <a:srgbClr val="A2C6C2"/>
    </a:custClr>
    <a:custClr name="Grün 4">
      <a:srgbClr val="E9F1F0"/>
    </a:custClr>
    <a:custClr name="Magenta 1">
      <a:srgbClr val="BA4682"/>
    </a:custClr>
    <a:custClr name="Magenta 2">
      <a:srgbClr val="CD81A8"/>
    </a:custClr>
    <a:custClr name="Magenta 3">
      <a:srgbClr val="DFAFCA"/>
    </a:custClr>
    <a:custClr name="Magenta 4">
      <a:srgbClr val="F5E5EF"/>
    </a:custClr>
    <a:custClr name="Orange 1">
      <a:srgbClr val="E18922"/>
    </a:custClr>
    <a:custClr name="Orange 2">
      <a:srgbClr val="EEB473"/>
    </a:custClr>
    <a:custClr name="Orange 3">
      <a:srgbClr val="F5D0A8"/>
    </a:custClr>
    <a:custClr name="Orange 4">
      <a:srgbClr val="FDEFE1"/>
    </a:custClr>
    <a:custClr name="Grau 1">
      <a:srgbClr val="646363"/>
    </a:custClr>
    <a:custClr name="Grau 2">
      <a:srgbClr val="9D9D9C"/>
    </a:custClr>
    <a:custClr name="Grau 3">
      <a:srgbClr val="D0D0D0"/>
    </a:custClr>
    <a:custClr name="Grau 4">
      <a:srgbClr val="EDEDED"/>
    </a:custClr>
  </a:custClrLst>
  <a:extLst>
    <a:ext uri="{05A4C25C-085E-4340-85A3-A5531E510DB2}">
      <thm15:themeFamily xmlns:thm15="http://schemas.microsoft.com/office/thememl/2012/main" name="TUW_Praesentation_Manual.potx" id="{5F1B5B2F-F0CB-44F4-8311-32707E3982A9}" vid="{63D61159-81E5-4E59-9D7C-7597216411D8}"/>
    </a:ext>
  </a:extLst>
</a:theme>
</file>

<file path=ppt/theme/theme2.xml><?xml version="1.0" encoding="utf-8"?>
<a:theme xmlns:a="http://schemas.openxmlformats.org/drawingml/2006/main" name="Titel_Mission_Kontak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mart Mobili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Klimafonds_Standard_16zu9</Template>
  <TotalTime>0</TotalTime>
  <Words>1209</Words>
  <Application>Microsoft Office PowerPoint</Application>
  <PresentationFormat>Bildschirmpräsentation (16:9)</PresentationFormat>
  <Paragraphs>171</Paragraphs>
  <Slides>8</Slides>
  <Notes>7</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8</vt:i4>
      </vt:variant>
    </vt:vector>
  </HeadingPairs>
  <TitlesOfParts>
    <vt:vector size="17" baseType="lpstr">
      <vt:lpstr>Arial</vt:lpstr>
      <vt:lpstr>Calibri</vt:lpstr>
      <vt:lpstr>Century Gothic</vt:lpstr>
      <vt:lpstr>Helvetica</vt:lpstr>
      <vt:lpstr>Symbol</vt:lpstr>
      <vt:lpstr>Wingdings</vt:lpstr>
      <vt:lpstr>FOB Rechtswissenschaften</vt:lpstr>
      <vt:lpstr>Titel_Mission_Kontakt</vt:lpstr>
      <vt:lpstr>Smart Mobility</vt:lpstr>
      <vt:lpstr>ReNaMo</vt:lpstr>
      <vt:lpstr>Eckdaten zum Projekt</vt:lpstr>
      <vt:lpstr>Ziele und Inhalte des Forschungsprojekts</vt:lpstr>
      <vt:lpstr>Schnittstellen und Austausch mit anderen Forschungsprojekten</vt:lpstr>
      <vt:lpstr>Fokus: Sharing – Pooling – Mikro-ÖV</vt:lpstr>
      <vt:lpstr>Sharing – Pooling – Mikro-ÖV:   Rechtliche Analyse </vt:lpstr>
      <vt:lpstr>Forschungsprojekt und Zeitplan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Isadora Skudelny</dc:creator>
  <cp:keywords/>
  <dc:description/>
  <cp:lastModifiedBy>Jannik Hundegger</cp:lastModifiedBy>
  <cp:revision>94</cp:revision>
  <cp:lastPrinted>2022-05-30T15:07:11Z</cp:lastPrinted>
  <dcterms:created xsi:type="dcterms:W3CDTF">2021-06-15T08:01:38Z</dcterms:created>
  <dcterms:modified xsi:type="dcterms:W3CDTF">2022-11-23T09:45:50Z</dcterms:modified>
  <cp:category/>
</cp:coreProperties>
</file>